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4" r:id="rId2"/>
    <p:sldId id="256" r:id="rId3"/>
    <p:sldId id="276" r:id="rId4"/>
    <p:sldId id="263" r:id="rId5"/>
    <p:sldId id="271" r:id="rId6"/>
    <p:sldId id="272" r:id="rId7"/>
    <p:sldId id="273" r:id="rId8"/>
    <p:sldId id="257" r:id="rId9"/>
    <p:sldId id="258" r:id="rId10"/>
    <p:sldId id="259" r:id="rId11"/>
    <p:sldId id="264" r:id="rId12"/>
    <p:sldId id="262" r:id="rId13"/>
    <p:sldId id="265" r:id="rId14"/>
    <p:sldId id="260" r:id="rId15"/>
    <p:sldId id="267" r:id="rId16"/>
    <p:sldId id="268" r:id="rId17"/>
    <p:sldId id="269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83662" autoAdjust="0"/>
  </p:normalViewPr>
  <p:slideViewPr>
    <p:cSldViewPr snapToGrid="0">
      <p:cViewPr varScale="1">
        <p:scale>
          <a:sx n="62" d="100"/>
          <a:sy n="62" d="100"/>
        </p:scale>
        <p:origin x="161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91D18-78CF-4BD9-97E8-8A21E735F08F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E0FFF-4F7D-4E86-9F17-695B17CF4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5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</a:t>
            </a:r>
            <a:r>
              <a:rPr lang="bn-BD" baseline="0" dirty="0" smtClean="0"/>
              <a:t> দুইটিতে কি দেখতে  পাচ্ছ ? সাহারা মরুভূমি , এন্টারটিকা , </a:t>
            </a:r>
            <a:r>
              <a:rPr lang="bn-BD" baseline="0" dirty="0" smtClean="0">
                <a:solidFill>
                  <a:srgbClr val="FFFF00"/>
                </a:solidFill>
              </a:rPr>
              <a:t>থার্মমিটার</a:t>
            </a:r>
            <a:r>
              <a:rPr lang="bn-BD" baseline="0" dirty="0" smtClean="0">
                <a:solidFill>
                  <a:srgbClr val="FF0000"/>
                </a:solidFill>
              </a:rPr>
              <a:t> </a:t>
            </a:r>
            <a:r>
              <a:rPr lang="bn-BD" baseline="0" dirty="0" smtClean="0"/>
              <a:t>। থার্মমিটার দিয়ে কি করা হয় ? তাপমাত্রা মাপা হয়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50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আয়</a:t>
            </a:r>
            <a:r>
              <a:rPr lang="bn-BD" baseline="0" dirty="0" smtClean="0"/>
              <a:t> ধনাত্বক হলে ব্যয় কি  ? লাভ ধনাত্বক হলে ক্ষতি  কি  ? </a:t>
            </a:r>
            <a:r>
              <a:rPr lang="bn-BD" dirty="0" smtClean="0"/>
              <a:t>পাঠ্য</a:t>
            </a:r>
            <a:r>
              <a:rPr lang="bn-BD" baseline="0" dirty="0" smtClean="0"/>
              <a:t> বই এর ৫৫ পৃষ্ঠাটি পড়ুন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40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 প্রথমে সংখ্যারেখা লেখার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উপর ক্লিক , এর নাম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? (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সংখ্যারেখা)।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0 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ডান দিকের সংখ্যা গুলো কোন 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 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 ?(ধনাত্মক সংখ্যা )। </a:t>
            </a:r>
            <a:r>
              <a:rPr lang="en-GB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0 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বাম দিকের সংখ্যা গুলো 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ধরণের সংখ্যা 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(ঋনাত্মক সংখ্যা )।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পরে চিত্রে  ক্লিক করুন ,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শুন্য ও ধনাত্মক 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 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 কি বলা হয় ?(অঋণাত্মক)।  অঋণাত্মক ও ঋনাত্মক সংখ্যা কে একত্রে কি বলা হয় ? (পূর্ণসংখ্যা ) 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47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ক.</a:t>
            </a:r>
            <a:r>
              <a:rPr lang="bn-BD" baseline="0" dirty="0" smtClean="0"/>
              <a:t> </a:t>
            </a:r>
            <a:r>
              <a:rPr lang="en-GB" baseline="0" dirty="0" smtClean="0"/>
              <a:t>30</a:t>
            </a:r>
            <a:r>
              <a:rPr lang="bn-BD" baseline="30000" dirty="0" smtClean="0"/>
              <a:t>০</a:t>
            </a:r>
            <a:r>
              <a:rPr lang="bn-BD" baseline="0" dirty="0" smtClean="0"/>
              <a:t> খ.-</a:t>
            </a:r>
            <a:r>
              <a:rPr lang="en-GB" baseline="0" dirty="0" smtClean="0"/>
              <a:t>5</a:t>
            </a:r>
            <a:r>
              <a:rPr lang="bn-BD" baseline="30000" dirty="0" smtClean="0"/>
              <a:t>০</a:t>
            </a:r>
            <a:r>
              <a:rPr lang="bn-BD" baseline="0" dirty="0" smtClean="0"/>
              <a:t> গ.</a:t>
            </a:r>
            <a:r>
              <a:rPr lang="en-GB" baseline="0" dirty="0" smtClean="0"/>
              <a:t> </a:t>
            </a:r>
            <a:r>
              <a:rPr lang="bn-BD" baseline="0" dirty="0" smtClean="0"/>
              <a:t>শ্রীনগর  ঘ. শ্রীনগর, কাঠমুন্ডু , ঢাকা , রিয়াদ । </a:t>
            </a:r>
            <a:endParaRPr lang="en-GB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73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বাড়ির কাজটি খাতায় লিখে নিতে বলবো ।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কন্টেন্টি তৈরিতে আদর্শমান  ( কারিকুলাম ডকুমেন্ট,পাঠ্যপুস্তক ,ট্রেনিং-এ লব্দ জ্ঞান ও দক্ষতা ) বজায় রাখার আপ্রাণ প্রচেষ্টা ছিল । তবুও আপনি মনে করলে প্রয়োজনে আরো পরিবর্তন পরিমার্জন বা </a:t>
            </a:r>
            <a:r>
              <a:rPr lang="bn-BD" dirty="0" smtClean="0"/>
              <a:t>সংশোধন </a:t>
            </a:r>
            <a:r>
              <a:rPr lang="bn-BD" dirty="0" smtClean="0"/>
              <a:t>করতে </a:t>
            </a:r>
            <a:r>
              <a:rPr lang="bn-BD" dirty="0" smtClean="0"/>
              <a:t>পারবেন।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55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সাহারা</a:t>
            </a:r>
            <a:r>
              <a:rPr lang="bn-BD" baseline="0" dirty="0" smtClean="0"/>
              <a:t> মরুভূমির তাপমাত্রা কত ? ৫০</a:t>
            </a:r>
            <a:r>
              <a:rPr lang="bn-BD" baseline="30000" dirty="0" smtClean="0"/>
              <a:t>০ </a:t>
            </a:r>
            <a:r>
              <a:rPr lang="bn-BD" baseline="0" dirty="0" smtClean="0"/>
              <a:t>। লন্ডনের তাপমাত্রা কত ? ১৫</a:t>
            </a:r>
            <a:r>
              <a:rPr lang="bn-BD" baseline="30000" dirty="0" smtClean="0"/>
              <a:t>০ </a:t>
            </a:r>
            <a:r>
              <a:rPr lang="bn-BD" baseline="0" dirty="0" smtClean="0"/>
              <a:t>। মস্কোর তাপমাত্রা কত ? -৫</a:t>
            </a:r>
            <a:r>
              <a:rPr lang="bn-BD" baseline="30000" dirty="0" smtClean="0"/>
              <a:t>০ </a:t>
            </a:r>
            <a:r>
              <a:rPr lang="bn-BD" baseline="0" dirty="0" smtClean="0"/>
              <a:t>। এন্টারটিকার তাপমাত্রা কত ? -৪০</a:t>
            </a:r>
            <a:r>
              <a:rPr lang="bn-BD" baseline="30000" dirty="0" smtClean="0"/>
              <a:t>০ </a:t>
            </a:r>
            <a:r>
              <a:rPr lang="bn-BD" baseline="0" dirty="0" smtClean="0"/>
              <a:t>।  </a:t>
            </a:r>
            <a:endParaRPr lang="en-GB" baseline="300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68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এখানে</a:t>
            </a:r>
            <a:r>
              <a:rPr lang="bn-BD" baseline="0" dirty="0" smtClean="0"/>
              <a:t> </a:t>
            </a:r>
            <a:r>
              <a:rPr lang="bn-BD" baseline="0" dirty="0" smtClean="0"/>
              <a:t>সবচেয়ে </a:t>
            </a:r>
            <a:r>
              <a:rPr lang="bn-BD" dirty="0" smtClean="0"/>
              <a:t>বেশি</a:t>
            </a:r>
            <a:r>
              <a:rPr lang="bn-BD" baseline="0" dirty="0" smtClean="0"/>
              <a:t> তাপমাত্রার স্থান কোনটি ? (শাহারা মরুভূমি) </a:t>
            </a:r>
            <a:r>
              <a:rPr lang="bn-BD" baseline="0" dirty="0" smtClean="0"/>
              <a:t>।</a:t>
            </a:r>
            <a:r>
              <a:rPr lang="bn-BD" dirty="0" smtClean="0"/>
              <a:t>এখানে</a:t>
            </a:r>
            <a:r>
              <a:rPr lang="bn-BD" baseline="0" dirty="0" smtClean="0"/>
              <a:t> </a:t>
            </a:r>
            <a:r>
              <a:rPr lang="bn-BD" baseline="0" dirty="0" smtClean="0"/>
              <a:t>সবচেয়ে কম তাপমাত্রার স্থান কোনটি ? ( এন্টারটিকা  ) । </a:t>
            </a:r>
            <a:r>
              <a:rPr lang="bn-BD" dirty="0" smtClean="0"/>
              <a:t>তাপমাত্রা</a:t>
            </a:r>
            <a:r>
              <a:rPr lang="bn-BD" baseline="0" dirty="0" smtClean="0"/>
              <a:t> প্রকাশে স্বাভাবিক সংখ্যার পাশাপাশি আরো একধরণের সংখ্যা ব্যবহার করা হয়েছে , সেটি কি 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61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মুখে উচ্চারণ করে বোর্ডে শিরোনামটি লিখবো ।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83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২জন শিক্ষার্থীর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অংশগ্রহণে 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খেলাটি পরিচালনা করা যেতে পারে অথবা শিক্ষক নিজেও করতে পারেন ।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প্রতিযো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 ২য়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প্রতিযো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 আবার ,১ম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প্রতিযো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B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প্রতিযো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B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  ......২য়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প্রতিযো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গী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click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প্রতিযোগিতা শেষ করতে হবে ।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তাঁরা ফলাফলের জন্য একটি ৯তলা ভবন বেছে নিল যা পরের স্লাইডে দেখানো হয়েছে ।  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34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400" dirty="0" smtClean="0"/>
              <a:t>১ম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প্রতিযো</a:t>
            </a:r>
            <a:r>
              <a:rPr lang="bn-BD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গী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1400" dirty="0" smtClean="0"/>
              <a:t> </a:t>
            </a:r>
            <a:r>
              <a:rPr lang="bn-BD" sz="1400" dirty="0" smtClean="0"/>
              <a:t>স্কোর</a:t>
            </a:r>
            <a:r>
              <a:rPr lang="bn-BD" sz="1400" baseline="0" dirty="0" smtClean="0"/>
              <a:t> বর্ডের বাম থেকে ডান দিকে সংখ্যাগুলোর উপর ক্লিক করুন এবং প্রশ্ন করুন </a:t>
            </a:r>
            <a:r>
              <a:rPr lang="en-GB" sz="1400" baseline="0" dirty="0" smtClean="0"/>
              <a:t>4</a:t>
            </a:r>
            <a:r>
              <a:rPr lang="bn-BD" sz="1400" baseline="0" dirty="0" smtClean="0"/>
              <a:t> যাবে কোনদিকে ?</a:t>
            </a:r>
            <a:r>
              <a:rPr lang="en-GB" sz="1400" baseline="0" dirty="0" smtClean="0"/>
              <a:t>(</a:t>
            </a:r>
            <a:r>
              <a:rPr lang="bn-BD" sz="1400" baseline="0" dirty="0" smtClean="0"/>
              <a:t>উপরে)। </a:t>
            </a:r>
            <a:r>
              <a:rPr lang="en-GB" sz="1400" baseline="0" dirty="0" smtClean="0"/>
              <a:t>1 </a:t>
            </a:r>
            <a:r>
              <a:rPr lang="bn-BD" sz="1400" baseline="0" dirty="0" smtClean="0"/>
              <a:t>যাবে কোনদিকে ?</a:t>
            </a:r>
            <a:r>
              <a:rPr lang="en-GB" sz="1400" baseline="0" dirty="0" smtClean="0"/>
              <a:t> (</a:t>
            </a:r>
            <a:r>
              <a:rPr lang="bn-BD" sz="1400" baseline="0" dirty="0" smtClean="0"/>
              <a:t>উপরে)।  </a:t>
            </a:r>
            <a:r>
              <a:rPr lang="en-GB" sz="1400" baseline="0" dirty="0" smtClean="0"/>
              <a:t>2</a:t>
            </a:r>
            <a:r>
              <a:rPr lang="bn-BD" sz="1400" baseline="0" dirty="0" smtClean="0"/>
              <a:t> যাবে </a:t>
            </a:r>
            <a:r>
              <a:rPr lang="bn-BD" sz="1400" baseline="0" dirty="0" smtClean="0"/>
              <a:t>কোনদিকে ?</a:t>
            </a:r>
            <a:r>
              <a:rPr lang="en-GB" sz="1400" baseline="0" dirty="0" smtClean="0"/>
              <a:t> (</a:t>
            </a:r>
            <a:r>
              <a:rPr lang="bn-BD" sz="1400" baseline="0" dirty="0" smtClean="0"/>
              <a:t>উপরে)।  </a:t>
            </a:r>
            <a:r>
              <a:rPr lang="en-GB" sz="1400" baseline="0" dirty="0" smtClean="0"/>
              <a:t>3 </a:t>
            </a:r>
            <a:r>
              <a:rPr lang="bn-BD" sz="1400" baseline="0" dirty="0" smtClean="0"/>
              <a:t>যাবে কোনদিকে ? (নিচে)।  তারপর ২য়</a:t>
            </a:r>
            <a:r>
              <a:rPr lang="bn-BD" sz="1400" dirty="0" smtClean="0"/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প্রতিযো</a:t>
            </a:r>
            <a:r>
              <a:rPr lang="bn-BD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গী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1400" dirty="0" smtClean="0"/>
              <a:t> </a:t>
            </a:r>
            <a:r>
              <a:rPr lang="bn-BD" sz="1400" dirty="0" smtClean="0"/>
              <a:t>স্কোর</a:t>
            </a:r>
            <a:r>
              <a:rPr lang="bn-BD" sz="1400" baseline="0" dirty="0" smtClean="0"/>
              <a:t> বর্ডের  সংখ্যাগুলোর উপর ক্লিক করে একই ভাবে প্রশ্ন করুণ ।  শেষে </a:t>
            </a:r>
            <a:r>
              <a:rPr lang="en-US" sz="1400" baseline="0" dirty="0" smtClean="0"/>
              <a:t>2</a:t>
            </a:r>
            <a:r>
              <a:rPr lang="bn-BD" sz="1400" baseline="0" dirty="0" smtClean="0"/>
              <a:t>এর উপর ডবল ক্লিক করুন , এবং এর প্রশ্ন করুন  </a:t>
            </a:r>
            <a:r>
              <a:rPr lang="en-GB" sz="1400" baseline="0" dirty="0" smtClean="0"/>
              <a:t>2</a:t>
            </a:r>
            <a:r>
              <a:rPr lang="bn-BD" sz="1400" baseline="0" dirty="0" smtClean="0"/>
              <a:t> শেষ অবস্থান কোথায় ?  মাটির নিচে তলা নাথায় ২য়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প্রতিযো</a:t>
            </a:r>
            <a:r>
              <a:rPr lang="bn-BD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গী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1400" baseline="0" dirty="0" smtClean="0"/>
              <a:t> </a:t>
            </a:r>
            <a:r>
              <a:rPr lang="bn-BD" sz="1400" baseline="0" dirty="0" smtClean="0"/>
              <a:t>সঠিক অবস্থান পাওয়া সম্ভব কি সম্ভব ? তাই তাঁরা ফলাফলের পদ্ধতি সংশোধনের সিদ্ধান্ত নিল । 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83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বহুতল ভবন বাদ দিয়ে সমান ভাবে দাগ কাটা সরলরেখাটির</a:t>
            </a:r>
            <a:r>
              <a:rPr lang="bn-BD" baseline="0" dirty="0" smtClean="0"/>
              <a:t> মাঝে থাকবে  </a:t>
            </a:r>
            <a:r>
              <a:rPr lang="bn-BD" baseline="0" dirty="0" smtClean="0">
                <a:latin typeface="Times New Roman" panose="02020603050405020304" pitchFamily="18" charset="0"/>
              </a:rPr>
              <a:t>০ । ০ </a:t>
            </a:r>
            <a:r>
              <a:rPr lang="bn-BD" baseline="0" dirty="0" smtClean="0"/>
              <a:t>এর ডান দিকে থাকবে </a:t>
            </a:r>
            <a:r>
              <a:rPr lang="en-US" baseline="0" dirty="0" smtClean="0"/>
              <a:t>1,2,3,4…………………</a:t>
            </a:r>
            <a:r>
              <a:rPr lang="bn-BD" baseline="0" dirty="0" smtClean="0"/>
              <a:t>এবং ০এর বাম দিকে </a:t>
            </a:r>
            <a:r>
              <a:rPr lang="en-US" baseline="0" dirty="0" smtClean="0"/>
              <a:t>-1,-2,-3,-4……………………….</a:t>
            </a:r>
            <a:r>
              <a:rPr lang="bn-BD" baseline="0" dirty="0" smtClean="0"/>
              <a:t>থাকবে ।নীল পয়েন্ট শুন্য থেকে শুরু করে ডান দিকে এবং লাল ঘরের পয়েন্ট যাবে </a:t>
            </a:r>
            <a:r>
              <a:rPr lang="bn-BD" baseline="0" dirty="0" smtClean="0"/>
              <a:t>ডানদিকের </a:t>
            </a:r>
            <a:r>
              <a:rPr lang="bn-BD" baseline="0" dirty="0" smtClean="0"/>
              <a:t>শেষ অবস্থান থেকে বাদিকে ।এবারের ফলাফলে তাঁরা তাদের সঠিক অবস্থান জানতে পারবে এবং বিয়োগ চিহ্নযুক্ত সংখ্যাগুলো </a:t>
            </a:r>
            <a:r>
              <a:rPr lang="en-US" baseline="0" dirty="0" smtClean="0"/>
              <a:t>0 </a:t>
            </a:r>
            <a:r>
              <a:rPr lang="bn-BD" baseline="0" dirty="0" smtClean="0"/>
              <a:t>অপেক্ষা ছোট </a:t>
            </a:r>
            <a:r>
              <a:rPr lang="en-US" baseline="0" dirty="0" smtClean="0"/>
              <a:t>,</a:t>
            </a:r>
            <a:r>
              <a:rPr lang="bn-BD" baseline="0" dirty="0" smtClean="0"/>
              <a:t> এরাই ঋণাত্বক সংখ্যা এই ধারণা লাভ করবে ।  </a:t>
            </a:r>
            <a:r>
              <a:rPr lang="en-US" baseline="0" dirty="0" smtClean="0"/>
              <a:t>0 </a:t>
            </a:r>
            <a:r>
              <a:rPr lang="bn-BD" baseline="0" dirty="0" smtClean="0"/>
              <a:t>এর ডানের সংখ্যা </a:t>
            </a:r>
            <a:r>
              <a:rPr lang="en-US" baseline="0" dirty="0" smtClean="0"/>
              <a:t>0 </a:t>
            </a:r>
            <a:r>
              <a:rPr lang="bn-BD" baseline="0" dirty="0" smtClean="0"/>
              <a:t> অপেক্ষা বড় এবং বামের সংখ্যা </a:t>
            </a:r>
            <a:r>
              <a:rPr lang="en-US" baseline="0" dirty="0" smtClean="0"/>
              <a:t>0</a:t>
            </a:r>
            <a:r>
              <a:rPr lang="bn-BD" baseline="0" dirty="0" smtClean="0"/>
              <a:t> অপেক্ষা ছোট তা এখান থেকে ধারণা দেওয়া যেতে পারে এবং  কোন সংখ্যাটি কোন সংখ্যার আগে বা পরে তার ধারণা  শিক্ষার্থীকে এখান থেকে দেওয়া যেতে পারে ।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01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দুই জন পরস্পরের বিপরীত দিকে চলে </a:t>
            </a:r>
            <a:r>
              <a:rPr lang="en-US" baseline="0" dirty="0" smtClean="0"/>
              <a:t>0 </a:t>
            </a:r>
            <a:r>
              <a:rPr lang="bn-BD" baseline="0" dirty="0" smtClean="0"/>
              <a:t>অস্থান থেকে একজন ডান দিকে ৫ ধাপ গেল  আরেকজন বামদিকে ৬ধাপ গেল । </a:t>
            </a:r>
            <a:r>
              <a:rPr lang="en-US" baseline="0" dirty="0" smtClean="0"/>
              <a:t>0 </a:t>
            </a:r>
            <a:r>
              <a:rPr lang="bn-BD" baseline="0" dirty="0" smtClean="0"/>
              <a:t>এর ডানদিকের ধাপ “+” চিহ্ন </a:t>
            </a:r>
            <a:r>
              <a:rPr lang="bn-BD" baseline="0" dirty="0" smtClean="0"/>
              <a:t>এবং বামদিকের </a:t>
            </a:r>
            <a:r>
              <a:rPr lang="bn-BD" baseline="0" dirty="0" smtClean="0"/>
              <a:t>ধাপ “-” চিহ্ন করা হলো । ফলে একজনের অবস্থান +</a:t>
            </a:r>
            <a:r>
              <a:rPr lang="en-US" baseline="0" dirty="0" smtClean="0"/>
              <a:t>5</a:t>
            </a:r>
            <a:r>
              <a:rPr lang="bn-BD" baseline="0" dirty="0" smtClean="0"/>
              <a:t> এবং অপর জনের অবস্থান </a:t>
            </a:r>
            <a:r>
              <a:rPr lang="en-US" baseline="0" dirty="0" smtClean="0"/>
              <a:t>-6  </a:t>
            </a:r>
            <a:r>
              <a:rPr lang="bn-BD" baseline="0" dirty="0" smtClean="0"/>
              <a:t>।   </a:t>
            </a:r>
            <a:r>
              <a:rPr lang="en-US" baseline="0" dirty="0" smtClean="0"/>
              <a:t>0 </a:t>
            </a:r>
            <a:r>
              <a:rPr lang="bn-BD" baseline="0" dirty="0" smtClean="0"/>
              <a:t>এর ডানের সংখ্যা </a:t>
            </a:r>
            <a:r>
              <a:rPr lang="en-US" baseline="0" dirty="0" smtClean="0"/>
              <a:t>0 </a:t>
            </a:r>
            <a:r>
              <a:rPr lang="bn-BD" baseline="0" dirty="0" smtClean="0"/>
              <a:t> অপেক্ষা বড় এবং বামের সংখ্যা </a:t>
            </a:r>
            <a:r>
              <a:rPr lang="en-US" baseline="0" dirty="0" smtClean="0"/>
              <a:t>0</a:t>
            </a:r>
            <a:r>
              <a:rPr lang="bn-BD" baseline="0" dirty="0" smtClean="0"/>
              <a:t> অপেক্ষা ছোট তা এখান থেকে ধারণা দেওয়া যেতে পারে এবং  কোন সংখ্যাটি কোন সংখ্যার আগে বা পরে তার ধারণা  শিক্ষার্থীকে এখান থেকে দেওয়া যেতে পারে । </a:t>
            </a:r>
          </a:p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67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r>
              <a:rPr lang="en-GB" dirty="0" smtClean="0"/>
              <a:t>11,9,-4,-2-1,4 </a:t>
            </a:r>
            <a:r>
              <a:rPr lang="bn-BD" dirty="0" smtClean="0"/>
              <a:t>এবং</a:t>
            </a:r>
            <a:r>
              <a:rPr lang="bn-BD" baseline="0" dirty="0" smtClean="0"/>
              <a:t> </a:t>
            </a:r>
            <a:r>
              <a:rPr lang="en-GB" baseline="0" dirty="0" smtClean="0"/>
              <a:t>9,7,2,-1,-4,-7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0FFF-4F7D-4E86-9F17-695B17CF49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2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151AA5-9412-460E-9D28-5CAF88E91DC1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A4BA58-42BF-4B4B-A897-7BCFE82B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1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151AA5-9412-460E-9D28-5CAF88E91DC1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A4BA58-42BF-4B4B-A897-7BCFE82B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9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151AA5-9412-460E-9D28-5CAF88E91DC1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A4BA58-42BF-4B4B-A897-7BCFE82B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5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151AA5-9412-460E-9D28-5CAF88E91DC1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A4BA58-42BF-4B4B-A897-7BCFE82B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3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151AA5-9412-460E-9D28-5CAF88E91DC1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A4BA58-42BF-4B4B-A897-7BCFE82B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3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151AA5-9412-460E-9D28-5CAF88E91DC1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A4BA58-42BF-4B4B-A897-7BCFE82B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1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151AA5-9412-460E-9D28-5CAF88E91DC1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A4BA58-42BF-4B4B-A897-7BCFE82B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6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151AA5-9412-460E-9D28-5CAF88E91DC1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A4BA58-42BF-4B4B-A897-7BCFE82B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8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151AA5-9412-460E-9D28-5CAF88E91DC1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A4BA58-42BF-4B4B-A897-7BCFE82B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6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151AA5-9412-460E-9D28-5CAF88E91DC1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A4BA58-42BF-4B4B-A897-7BCFE82B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1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151AA5-9412-460E-9D28-5CAF88E91DC1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A4BA58-42BF-4B4B-A897-7BCFE82B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44"/>
            </a:avLst>
          </a:prstGeom>
          <a:solidFill>
            <a:srgbClr val="002060"/>
          </a:solidFill>
          <a:ln w="92075">
            <a:gradFill flip="none" rotWithShape="1">
              <a:gsLst>
                <a:gs pos="96000">
                  <a:schemeClr val="bg1">
                    <a:lumMod val="85000"/>
                  </a:schemeClr>
                </a:gs>
                <a:gs pos="100000">
                  <a:srgbClr val="C00000">
                    <a:lumMod val="30000"/>
                    <a:lumOff val="7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1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371600"/>
            <a:ext cx="7870371" cy="458587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 স্লাইডটি সম্মানিত শিক্ষকবৃন্দের জন্য  </a:t>
            </a:r>
          </a:p>
          <a:p>
            <a:pPr algn="just"/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 হাইড করে রাখা হয়েছে ।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bn-BD" sz="2800" dirty="0" smtClean="0">
                <a:latin typeface="Times New Roman" panose="02020603050405020304" pitchFamily="18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bn-BD" sz="2800" dirty="0" smtClean="0">
                <a:latin typeface="Times New Roman" panose="02020603050405020304" pitchFamily="18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শুরু করলে  হাইড স্লাইডগুলো দেখা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যাবে না । এই পাঠটি শ্রেণিকক্ষে উপস্থাপনের সময় প্রয়োজনীয় পরামর্শ  স্লাইড নোটে দেওয়া আছে । শ্রেণিতে কনটেন্টটি দ্বারা পাঠ উপস্থাপনের পূর্বে পাঠ্য বইয়ের নির্ধারিত পাঠের সাথে মিলিয়ে নিতে এবং কাজের/সমস্যার সমাধান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 উপস্থাপনের আগে তৈরি করে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নিতে সবিনয় অনুরোধ করা হলো  । </a:t>
            </a:r>
            <a:r>
              <a:rPr lang="bn-BD" sz="2800" dirty="0" smtClean="0"/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815558" y="1160317"/>
            <a:ext cx="369099" cy="557134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15558" y="1768727"/>
            <a:ext cx="366764" cy="563403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032" y="1151631"/>
            <a:ext cx="809179" cy="1234193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480077" y="1156543"/>
            <a:ext cx="366764" cy="560908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480076" y="1757132"/>
            <a:ext cx="366764" cy="574998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4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910498" y="1160317"/>
            <a:ext cx="366764" cy="560908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1922491" y="1755994"/>
            <a:ext cx="366764" cy="576136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1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2363028" y="1160317"/>
            <a:ext cx="366764" cy="560908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363028" y="1755994"/>
            <a:ext cx="366764" cy="576136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2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291" y="2333569"/>
            <a:ext cx="262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প্রতিযোগির স্কোর বোর্ড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148" y="3817257"/>
            <a:ext cx="1031191" cy="1163103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1471646" y="3784119"/>
            <a:ext cx="328099" cy="533973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471646" y="4401455"/>
            <a:ext cx="328099" cy="533973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2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1872018" y="3782668"/>
            <a:ext cx="328099" cy="533973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2277178" y="3772544"/>
            <a:ext cx="328099" cy="533973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2286044" y="4398809"/>
            <a:ext cx="328099" cy="533973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2689125" y="3782668"/>
            <a:ext cx="328099" cy="533973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2688692" y="4402874"/>
            <a:ext cx="328099" cy="533973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1878845" y="4404868"/>
            <a:ext cx="328099" cy="533973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3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1290" y="4957571"/>
            <a:ext cx="262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 প্রতিযোগির স্কোর বোর্ড </a:t>
            </a:r>
            <a:endParaRPr lang="en-US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84" y="2775887"/>
            <a:ext cx="8642269" cy="10208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84" y="5307563"/>
            <a:ext cx="8642268" cy="1020802"/>
          </a:xfrm>
          <a:prstGeom prst="rect">
            <a:avLst/>
          </a:prstGeom>
        </p:spPr>
      </p:pic>
      <p:cxnSp>
        <p:nvCxnSpPr>
          <p:cNvPr id="27" name="Straight Connector 26"/>
          <p:cNvCxnSpPr>
            <a:stCxn id="24" idx="0"/>
          </p:cNvCxnSpPr>
          <p:nvPr/>
        </p:nvCxnSpPr>
        <p:spPr>
          <a:xfrm>
            <a:off x="4660819" y="2775887"/>
            <a:ext cx="1554786" cy="0"/>
          </a:xfrm>
          <a:prstGeom prst="line">
            <a:avLst/>
          </a:prstGeom>
          <a:ln w="60325">
            <a:solidFill>
              <a:srgbClr val="009900">
                <a:alpha val="75686"/>
              </a:srgb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215605" y="2775887"/>
            <a:ext cx="397319" cy="0"/>
          </a:xfrm>
          <a:prstGeom prst="line">
            <a:avLst/>
          </a:prstGeom>
          <a:ln w="60325">
            <a:solidFill>
              <a:srgbClr val="009900">
                <a:alpha val="75686"/>
              </a:srgb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12924" y="2775887"/>
            <a:ext cx="771724" cy="0"/>
          </a:xfrm>
          <a:prstGeom prst="line">
            <a:avLst/>
          </a:prstGeom>
          <a:ln w="60325">
            <a:solidFill>
              <a:srgbClr val="009900">
                <a:alpha val="75686"/>
              </a:srgb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426639" y="5307563"/>
            <a:ext cx="1186285" cy="0"/>
          </a:xfrm>
          <a:prstGeom prst="line">
            <a:avLst/>
          </a:prstGeom>
          <a:ln w="60325">
            <a:solidFill>
              <a:srgbClr val="009900">
                <a:alpha val="75686"/>
              </a:srgb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654915" y="5307563"/>
            <a:ext cx="771724" cy="0"/>
          </a:xfrm>
          <a:prstGeom prst="line">
            <a:avLst/>
          </a:prstGeom>
          <a:ln w="60325">
            <a:solidFill>
              <a:srgbClr val="009900">
                <a:alpha val="75686"/>
              </a:srgb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6204030" y="3229781"/>
            <a:ext cx="1124488" cy="10124"/>
          </a:xfrm>
          <a:prstGeom prst="line">
            <a:avLst/>
          </a:prstGeom>
          <a:ln w="60325">
            <a:solidFill>
              <a:srgbClr val="FF0000">
                <a:alpha val="76000"/>
              </a:srgb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5040777" y="5773025"/>
            <a:ext cx="1560573" cy="1"/>
          </a:xfrm>
          <a:prstGeom prst="line">
            <a:avLst/>
          </a:prstGeom>
          <a:ln w="60325">
            <a:solidFill>
              <a:srgbClr val="FF0000">
                <a:alpha val="76000"/>
              </a:srgb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4224759" y="5771067"/>
            <a:ext cx="816018" cy="15020"/>
          </a:xfrm>
          <a:prstGeom prst="line">
            <a:avLst/>
          </a:prstGeom>
          <a:ln w="60325">
            <a:solidFill>
              <a:srgbClr val="FF0000">
                <a:alpha val="76000"/>
              </a:srgb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83171" y="6459236"/>
            <a:ext cx="3277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</a:t>
            </a:r>
            <a:r>
              <a:rPr lang="bn-BD" sz="1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 জানতে স্কোরবোর্ডের সংখ্যার উপর ক্লিক করুন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83316" y="309282"/>
            <a:ext cx="2796181" cy="584775"/>
          </a:xfrm>
          <a:prstGeom prst="rect">
            <a:avLst/>
          </a:prstGeom>
          <a:ln w="60325" cap="rnd">
            <a:solidFill>
              <a:schemeClr val="tx1"/>
            </a:solidFill>
            <a:rou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সংশোধিত  ফলাফল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98" y="2220721"/>
            <a:ext cx="8642269" cy="1020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707" y="922570"/>
            <a:ext cx="1238250" cy="1485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2707" y="947063"/>
            <a:ext cx="1401350" cy="14859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975756" y="2131178"/>
            <a:ext cx="489857" cy="10450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65626" y="2131177"/>
            <a:ext cx="489857" cy="10450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98" y="3453522"/>
            <a:ext cx="8494073" cy="30289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8040" y="213044"/>
            <a:ext cx="4101689" cy="584775"/>
          </a:xfrm>
          <a:prstGeom prst="rect">
            <a:avLst/>
          </a:prstGeom>
          <a:ln w="60325" cap="rnd">
            <a:solidFill>
              <a:schemeClr val="tx1"/>
            </a:solidFill>
            <a:rou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ঋণাত্বক সংখ্যা লিখন পদ্ধতি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0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0.25 -4.07407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19098 -0.0011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011" y="1545049"/>
            <a:ext cx="5158454" cy="4970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0150" y="1861454"/>
            <a:ext cx="5281606" cy="4816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6742" y="306103"/>
            <a:ext cx="4913523" cy="1075661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bn-BD" sz="3600" u="sng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600" u="sng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8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021080"/>
            <a:ext cx="249936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 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0528" y="1021080"/>
            <a:ext cx="254419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 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ক্ষতি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2291" y="1021079"/>
            <a:ext cx="1057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012283" y="1021079"/>
            <a:ext cx="848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740528" y="1021078"/>
            <a:ext cx="1173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6122989" y="1021077"/>
            <a:ext cx="1116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96240" y="3718560"/>
            <a:ext cx="8229600" cy="175432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এরুপ ৫টি বিপরীত শব্দ লিখ এবং তাদেরকে ‘+’ ও ‘-’ চিহ্নসহ আলাদা করে লিখ  ;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" y="2642721"/>
            <a:ext cx="3462760" cy="777287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600" u="sng" dirty="0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600" u="sng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243" y="241037"/>
            <a:ext cx="3452099" cy="584775"/>
          </a:xfrm>
          <a:prstGeom prst="rect">
            <a:avLst/>
          </a:prstGeom>
          <a:ln w="60325" cap="rnd">
            <a:solidFill>
              <a:schemeClr val="tx1"/>
            </a:solidFill>
            <a:rou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ঋণাত্বক সংখ্যার ব্যাবহার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4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37" y="2361203"/>
            <a:ext cx="8642269" cy="1020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4834" y="3064960"/>
            <a:ext cx="1922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2664" y="3064959"/>
            <a:ext cx="225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ঋণাত্ম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0683" y="3137781"/>
            <a:ext cx="806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শুন্য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5469828" y="2633150"/>
            <a:ext cx="576503" cy="2443297"/>
          </a:xfrm>
          <a:custGeom>
            <a:avLst/>
            <a:gdLst>
              <a:gd name="connsiteX0" fmla="*/ 0 w 382900"/>
              <a:gd name="connsiteY0" fmla="*/ 0 h 2475954"/>
              <a:gd name="connsiteX1" fmla="*/ 191450 w 382900"/>
              <a:gd name="connsiteY1" fmla="*/ 161369 h 2475954"/>
              <a:gd name="connsiteX2" fmla="*/ 191450 w 382900"/>
              <a:gd name="connsiteY2" fmla="*/ 1059821 h 2475954"/>
              <a:gd name="connsiteX3" fmla="*/ 382900 w 382900"/>
              <a:gd name="connsiteY3" fmla="*/ 1221190 h 2475954"/>
              <a:gd name="connsiteX4" fmla="*/ 191450 w 382900"/>
              <a:gd name="connsiteY4" fmla="*/ 1382559 h 2475954"/>
              <a:gd name="connsiteX5" fmla="*/ 191450 w 382900"/>
              <a:gd name="connsiteY5" fmla="*/ 2314585 h 2475954"/>
              <a:gd name="connsiteX6" fmla="*/ 0 w 382900"/>
              <a:gd name="connsiteY6" fmla="*/ 2475954 h 2475954"/>
              <a:gd name="connsiteX7" fmla="*/ 0 w 382900"/>
              <a:gd name="connsiteY7" fmla="*/ 0 h 2475954"/>
              <a:gd name="connsiteX0" fmla="*/ 0 w 382900"/>
              <a:gd name="connsiteY0" fmla="*/ 0 h 2475954"/>
              <a:gd name="connsiteX1" fmla="*/ 191450 w 382900"/>
              <a:gd name="connsiteY1" fmla="*/ 161369 h 2475954"/>
              <a:gd name="connsiteX2" fmla="*/ 191450 w 382900"/>
              <a:gd name="connsiteY2" fmla="*/ 1059821 h 2475954"/>
              <a:gd name="connsiteX3" fmla="*/ 382900 w 382900"/>
              <a:gd name="connsiteY3" fmla="*/ 1221190 h 2475954"/>
              <a:gd name="connsiteX4" fmla="*/ 191450 w 382900"/>
              <a:gd name="connsiteY4" fmla="*/ 1382559 h 2475954"/>
              <a:gd name="connsiteX5" fmla="*/ 191450 w 382900"/>
              <a:gd name="connsiteY5" fmla="*/ 2314585 h 2475954"/>
              <a:gd name="connsiteX6" fmla="*/ 0 w 382900"/>
              <a:gd name="connsiteY6" fmla="*/ 2475954 h 2475954"/>
              <a:gd name="connsiteX0" fmla="*/ 163286 w 546186"/>
              <a:gd name="connsiteY0" fmla="*/ 114300 h 2590254"/>
              <a:gd name="connsiteX1" fmla="*/ 354736 w 546186"/>
              <a:gd name="connsiteY1" fmla="*/ 275669 h 2590254"/>
              <a:gd name="connsiteX2" fmla="*/ 354736 w 546186"/>
              <a:gd name="connsiteY2" fmla="*/ 1174121 h 2590254"/>
              <a:gd name="connsiteX3" fmla="*/ 546186 w 546186"/>
              <a:gd name="connsiteY3" fmla="*/ 1335490 h 2590254"/>
              <a:gd name="connsiteX4" fmla="*/ 354736 w 546186"/>
              <a:gd name="connsiteY4" fmla="*/ 1496859 h 2590254"/>
              <a:gd name="connsiteX5" fmla="*/ 354736 w 546186"/>
              <a:gd name="connsiteY5" fmla="*/ 2428885 h 2590254"/>
              <a:gd name="connsiteX6" fmla="*/ 163286 w 546186"/>
              <a:gd name="connsiteY6" fmla="*/ 2590254 h 2590254"/>
              <a:gd name="connsiteX7" fmla="*/ 163286 w 546186"/>
              <a:gd name="connsiteY7" fmla="*/ 114300 h 2590254"/>
              <a:gd name="connsiteX0" fmla="*/ 0 w 546186"/>
              <a:gd name="connsiteY0" fmla="*/ 0 h 2590254"/>
              <a:gd name="connsiteX1" fmla="*/ 354736 w 546186"/>
              <a:gd name="connsiteY1" fmla="*/ 275669 h 2590254"/>
              <a:gd name="connsiteX2" fmla="*/ 354736 w 546186"/>
              <a:gd name="connsiteY2" fmla="*/ 1174121 h 2590254"/>
              <a:gd name="connsiteX3" fmla="*/ 546186 w 546186"/>
              <a:gd name="connsiteY3" fmla="*/ 1335490 h 2590254"/>
              <a:gd name="connsiteX4" fmla="*/ 354736 w 546186"/>
              <a:gd name="connsiteY4" fmla="*/ 1496859 h 2590254"/>
              <a:gd name="connsiteX5" fmla="*/ 354736 w 546186"/>
              <a:gd name="connsiteY5" fmla="*/ 2428885 h 2590254"/>
              <a:gd name="connsiteX6" fmla="*/ 163286 w 546186"/>
              <a:gd name="connsiteY6" fmla="*/ 2590254 h 2590254"/>
              <a:gd name="connsiteX0" fmla="*/ 146957 w 546186"/>
              <a:gd name="connsiteY0" fmla="*/ 48986 h 2590254"/>
              <a:gd name="connsiteX1" fmla="*/ 354736 w 546186"/>
              <a:gd name="connsiteY1" fmla="*/ 275669 h 2590254"/>
              <a:gd name="connsiteX2" fmla="*/ 354736 w 546186"/>
              <a:gd name="connsiteY2" fmla="*/ 1174121 h 2590254"/>
              <a:gd name="connsiteX3" fmla="*/ 546186 w 546186"/>
              <a:gd name="connsiteY3" fmla="*/ 1335490 h 2590254"/>
              <a:gd name="connsiteX4" fmla="*/ 354736 w 546186"/>
              <a:gd name="connsiteY4" fmla="*/ 1496859 h 2590254"/>
              <a:gd name="connsiteX5" fmla="*/ 354736 w 546186"/>
              <a:gd name="connsiteY5" fmla="*/ 2428885 h 2590254"/>
              <a:gd name="connsiteX6" fmla="*/ 163286 w 546186"/>
              <a:gd name="connsiteY6" fmla="*/ 2590254 h 2590254"/>
              <a:gd name="connsiteX7" fmla="*/ 146957 w 546186"/>
              <a:gd name="connsiteY7" fmla="*/ 48986 h 2590254"/>
              <a:gd name="connsiteX0" fmla="*/ 0 w 546186"/>
              <a:gd name="connsiteY0" fmla="*/ 0 h 2590254"/>
              <a:gd name="connsiteX1" fmla="*/ 354736 w 546186"/>
              <a:gd name="connsiteY1" fmla="*/ 275669 h 2590254"/>
              <a:gd name="connsiteX2" fmla="*/ 354736 w 546186"/>
              <a:gd name="connsiteY2" fmla="*/ 1174121 h 2590254"/>
              <a:gd name="connsiteX3" fmla="*/ 546186 w 546186"/>
              <a:gd name="connsiteY3" fmla="*/ 1335490 h 2590254"/>
              <a:gd name="connsiteX4" fmla="*/ 354736 w 546186"/>
              <a:gd name="connsiteY4" fmla="*/ 1496859 h 2590254"/>
              <a:gd name="connsiteX5" fmla="*/ 354736 w 546186"/>
              <a:gd name="connsiteY5" fmla="*/ 2428885 h 2590254"/>
              <a:gd name="connsiteX6" fmla="*/ 163286 w 546186"/>
              <a:gd name="connsiteY6" fmla="*/ 2590254 h 2590254"/>
              <a:gd name="connsiteX0" fmla="*/ 146957 w 546186"/>
              <a:gd name="connsiteY0" fmla="*/ 48986 h 2590254"/>
              <a:gd name="connsiteX1" fmla="*/ 354736 w 546186"/>
              <a:gd name="connsiteY1" fmla="*/ 275669 h 2590254"/>
              <a:gd name="connsiteX2" fmla="*/ 354736 w 546186"/>
              <a:gd name="connsiteY2" fmla="*/ 1174121 h 2590254"/>
              <a:gd name="connsiteX3" fmla="*/ 546186 w 546186"/>
              <a:gd name="connsiteY3" fmla="*/ 1335490 h 2590254"/>
              <a:gd name="connsiteX4" fmla="*/ 354736 w 546186"/>
              <a:gd name="connsiteY4" fmla="*/ 1496859 h 2590254"/>
              <a:gd name="connsiteX5" fmla="*/ 354736 w 546186"/>
              <a:gd name="connsiteY5" fmla="*/ 2428885 h 2590254"/>
              <a:gd name="connsiteX6" fmla="*/ 163286 w 546186"/>
              <a:gd name="connsiteY6" fmla="*/ 2590254 h 2590254"/>
              <a:gd name="connsiteX7" fmla="*/ 146957 w 546186"/>
              <a:gd name="connsiteY7" fmla="*/ 48986 h 2590254"/>
              <a:gd name="connsiteX0" fmla="*/ 0 w 546186"/>
              <a:gd name="connsiteY0" fmla="*/ 0 h 2590254"/>
              <a:gd name="connsiteX1" fmla="*/ 354736 w 546186"/>
              <a:gd name="connsiteY1" fmla="*/ 275669 h 2590254"/>
              <a:gd name="connsiteX2" fmla="*/ 354736 w 546186"/>
              <a:gd name="connsiteY2" fmla="*/ 1174121 h 2590254"/>
              <a:gd name="connsiteX3" fmla="*/ 546186 w 546186"/>
              <a:gd name="connsiteY3" fmla="*/ 1335490 h 2590254"/>
              <a:gd name="connsiteX4" fmla="*/ 354736 w 546186"/>
              <a:gd name="connsiteY4" fmla="*/ 1496859 h 2590254"/>
              <a:gd name="connsiteX5" fmla="*/ 354736 w 546186"/>
              <a:gd name="connsiteY5" fmla="*/ 2428885 h 2590254"/>
              <a:gd name="connsiteX6" fmla="*/ 163286 w 546186"/>
              <a:gd name="connsiteY6" fmla="*/ 2590254 h 2590254"/>
              <a:gd name="connsiteX0" fmla="*/ 146957 w 546186"/>
              <a:gd name="connsiteY0" fmla="*/ 48986 h 2590254"/>
              <a:gd name="connsiteX1" fmla="*/ 354736 w 546186"/>
              <a:gd name="connsiteY1" fmla="*/ 275669 h 2590254"/>
              <a:gd name="connsiteX2" fmla="*/ 354736 w 546186"/>
              <a:gd name="connsiteY2" fmla="*/ 1174121 h 2590254"/>
              <a:gd name="connsiteX3" fmla="*/ 546186 w 546186"/>
              <a:gd name="connsiteY3" fmla="*/ 1335490 h 2590254"/>
              <a:gd name="connsiteX4" fmla="*/ 354736 w 546186"/>
              <a:gd name="connsiteY4" fmla="*/ 1496859 h 2590254"/>
              <a:gd name="connsiteX5" fmla="*/ 354736 w 546186"/>
              <a:gd name="connsiteY5" fmla="*/ 2428885 h 2590254"/>
              <a:gd name="connsiteX6" fmla="*/ 163286 w 546186"/>
              <a:gd name="connsiteY6" fmla="*/ 2590254 h 2590254"/>
              <a:gd name="connsiteX7" fmla="*/ 146957 w 546186"/>
              <a:gd name="connsiteY7" fmla="*/ 48986 h 2590254"/>
              <a:gd name="connsiteX0" fmla="*/ 0 w 546186"/>
              <a:gd name="connsiteY0" fmla="*/ 0 h 2590254"/>
              <a:gd name="connsiteX1" fmla="*/ 354736 w 546186"/>
              <a:gd name="connsiteY1" fmla="*/ 275669 h 2590254"/>
              <a:gd name="connsiteX2" fmla="*/ 354736 w 546186"/>
              <a:gd name="connsiteY2" fmla="*/ 1174121 h 2590254"/>
              <a:gd name="connsiteX3" fmla="*/ 546186 w 546186"/>
              <a:gd name="connsiteY3" fmla="*/ 1335490 h 2590254"/>
              <a:gd name="connsiteX4" fmla="*/ 354736 w 546186"/>
              <a:gd name="connsiteY4" fmla="*/ 1496859 h 2590254"/>
              <a:gd name="connsiteX5" fmla="*/ 354736 w 546186"/>
              <a:gd name="connsiteY5" fmla="*/ 2428885 h 2590254"/>
              <a:gd name="connsiteX6" fmla="*/ 163286 w 546186"/>
              <a:gd name="connsiteY6" fmla="*/ 2590254 h 2590254"/>
              <a:gd name="connsiteX0" fmla="*/ 146957 w 546186"/>
              <a:gd name="connsiteY0" fmla="*/ 48986 h 2590254"/>
              <a:gd name="connsiteX1" fmla="*/ 354736 w 546186"/>
              <a:gd name="connsiteY1" fmla="*/ 275669 h 2590254"/>
              <a:gd name="connsiteX2" fmla="*/ 354736 w 546186"/>
              <a:gd name="connsiteY2" fmla="*/ 1174121 h 2590254"/>
              <a:gd name="connsiteX3" fmla="*/ 546186 w 546186"/>
              <a:gd name="connsiteY3" fmla="*/ 1335490 h 2590254"/>
              <a:gd name="connsiteX4" fmla="*/ 354736 w 546186"/>
              <a:gd name="connsiteY4" fmla="*/ 1496859 h 2590254"/>
              <a:gd name="connsiteX5" fmla="*/ 354736 w 546186"/>
              <a:gd name="connsiteY5" fmla="*/ 2428885 h 2590254"/>
              <a:gd name="connsiteX6" fmla="*/ 163286 w 546186"/>
              <a:gd name="connsiteY6" fmla="*/ 2590254 h 2590254"/>
              <a:gd name="connsiteX7" fmla="*/ 146957 w 546186"/>
              <a:gd name="connsiteY7" fmla="*/ 48986 h 2590254"/>
              <a:gd name="connsiteX0" fmla="*/ 0 w 546186"/>
              <a:gd name="connsiteY0" fmla="*/ 0 h 2590254"/>
              <a:gd name="connsiteX1" fmla="*/ 354736 w 546186"/>
              <a:gd name="connsiteY1" fmla="*/ 275669 h 2590254"/>
              <a:gd name="connsiteX2" fmla="*/ 354736 w 546186"/>
              <a:gd name="connsiteY2" fmla="*/ 1174121 h 2590254"/>
              <a:gd name="connsiteX3" fmla="*/ 546186 w 546186"/>
              <a:gd name="connsiteY3" fmla="*/ 1335490 h 2590254"/>
              <a:gd name="connsiteX4" fmla="*/ 354736 w 546186"/>
              <a:gd name="connsiteY4" fmla="*/ 1496859 h 2590254"/>
              <a:gd name="connsiteX5" fmla="*/ 354736 w 546186"/>
              <a:gd name="connsiteY5" fmla="*/ 2428885 h 2590254"/>
              <a:gd name="connsiteX6" fmla="*/ 163286 w 546186"/>
              <a:gd name="connsiteY6" fmla="*/ 2590254 h 2590254"/>
              <a:gd name="connsiteX0" fmla="*/ 183987 w 583216"/>
              <a:gd name="connsiteY0" fmla="*/ 48986 h 2590254"/>
              <a:gd name="connsiteX1" fmla="*/ 391766 w 583216"/>
              <a:gd name="connsiteY1" fmla="*/ 275669 h 2590254"/>
              <a:gd name="connsiteX2" fmla="*/ 391766 w 583216"/>
              <a:gd name="connsiteY2" fmla="*/ 1174121 h 2590254"/>
              <a:gd name="connsiteX3" fmla="*/ 583216 w 583216"/>
              <a:gd name="connsiteY3" fmla="*/ 1335490 h 2590254"/>
              <a:gd name="connsiteX4" fmla="*/ 391766 w 583216"/>
              <a:gd name="connsiteY4" fmla="*/ 1496859 h 2590254"/>
              <a:gd name="connsiteX5" fmla="*/ 391766 w 583216"/>
              <a:gd name="connsiteY5" fmla="*/ 2428885 h 2590254"/>
              <a:gd name="connsiteX6" fmla="*/ 200316 w 583216"/>
              <a:gd name="connsiteY6" fmla="*/ 2590254 h 2590254"/>
              <a:gd name="connsiteX7" fmla="*/ 183987 w 583216"/>
              <a:gd name="connsiteY7" fmla="*/ 48986 h 2590254"/>
              <a:gd name="connsiteX0" fmla="*/ 37030 w 583216"/>
              <a:gd name="connsiteY0" fmla="*/ 0 h 2590254"/>
              <a:gd name="connsiteX1" fmla="*/ 391766 w 583216"/>
              <a:gd name="connsiteY1" fmla="*/ 275669 h 2590254"/>
              <a:gd name="connsiteX2" fmla="*/ 391766 w 583216"/>
              <a:gd name="connsiteY2" fmla="*/ 1174121 h 2590254"/>
              <a:gd name="connsiteX3" fmla="*/ 583216 w 583216"/>
              <a:gd name="connsiteY3" fmla="*/ 1335490 h 2590254"/>
              <a:gd name="connsiteX4" fmla="*/ 391766 w 583216"/>
              <a:gd name="connsiteY4" fmla="*/ 1496859 h 2590254"/>
              <a:gd name="connsiteX5" fmla="*/ 391766 w 583216"/>
              <a:gd name="connsiteY5" fmla="*/ 2428885 h 2590254"/>
              <a:gd name="connsiteX6" fmla="*/ 200316 w 583216"/>
              <a:gd name="connsiteY6" fmla="*/ 2590254 h 2590254"/>
              <a:gd name="connsiteX7" fmla="*/ 0 w 583216"/>
              <a:gd name="connsiteY7" fmla="*/ 2444482 h 2590254"/>
              <a:gd name="connsiteX0" fmla="*/ 146957 w 546186"/>
              <a:gd name="connsiteY0" fmla="*/ 48986 h 2663704"/>
              <a:gd name="connsiteX1" fmla="*/ 354736 w 546186"/>
              <a:gd name="connsiteY1" fmla="*/ 275669 h 2663704"/>
              <a:gd name="connsiteX2" fmla="*/ 354736 w 546186"/>
              <a:gd name="connsiteY2" fmla="*/ 1174121 h 2663704"/>
              <a:gd name="connsiteX3" fmla="*/ 546186 w 546186"/>
              <a:gd name="connsiteY3" fmla="*/ 1335490 h 2663704"/>
              <a:gd name="connsiteX4" fmla="*/ 354736 w 546186"/>
              <a:gd name="connsiteY4" fmla="*/ 1496859 h 2663704"/>
              <a:gd name="connsiteX5" fmla="*/ 354736 w 546186"/>
              <a:gd name="connsiteY5" fmla="*/ 2428885 h 2663704"/>
              <a:gd name="connsiteX6" fmla="*/ 163286 w 546186"/>
              <a:gd name="connsiteY6" fmla="*/ 2590254 h 2663704"/>
              <a:gd name="connsiteX7" fmla="*/ 146957 w 546186"/>
              <a:gd name="connsiteY7" fmla="*/ 48986 h 2663704"/>
              <a:gd name="connsiteX0" fmla="*/ 0 w 546186"/>
              <a:gd name="connsiteY0" fmla="*/ 0 h 2663704"/>
              <a:gd name="connsiteX1" fmla="*/ 354736 w 546186"/>
              <a:gd name="connsiteY1" fmla="*/ 275669 h 2663704"/>
              <a:gd name="connsiteX2" fmla="*/ 354736 w 546186"/>
              <a:gd name="connsiteY2" fmla="*/ 1174121 h 2663704"/>
              <a:gd name="connsiteX3" fmla="*/ 546186 w 546186"/>
              <a:gd name="connsiteY3" fmla="*/ 1335490 h 2663704"/>
              <a:gd name="connsiteX4" fmla="*/ 354736 w 546186"/>
              <a:gd name="connsiteY4" fmla="*/ 1496859 h 2663704"/>
              <a:gd name="connsiteX5" fmla="*/ 354736 w 546186"/>
              <a:gd name="connsiteY5" fmla="*/ 2428885 h 2663704"/>
              <a:gd name="connsiteX6" fmla="*/ 163286 w 546186"/>
              <a:gd name="connsiteY6" fmla="*/ 2590254 h 2663704"/>
              <a:gd name="connsiteX7" fmla="*/ 77270 w 546186"/>
              <a:gd name="connsiteY7" fmla="*/ 2607768 h 2663704"/>
              <a:gd name="connsiteX0" fmla="*/ 231040 w 630269"/>
              <a:gd name="connsiteY0" fmla="*/ 0 h 2614718"/>
              <a:gd name="connsiteX1" fmla="*/ 438819 w 630269"/>
              <a:gd name="connsiteY1" fmla="*/ 226683 h 2614718"/>
              <a:gd name="connsiteX2" fmla="*/ 438819 w 630269"/>
              <a:gd name="connsiteY2" fmla="*/ 1125135 h 2614718"/>
              <a:gd name="connsiteX3" fmla="*/ 630269 w 630269"/>
              <a:gd name="connsiteY3" fmla="*/ 1286504 h 2614718"/>
              <a:gd name="connsiteX4" fmla="*/ 438819 w 630269"/>
              <a:gd name="connsiteY4" fmla="*/ 1447873 h 2614718"/>
              <a:gd name="connsiteX5" fmla="*/ 438819 w 630269"/>
              <a:gd name="connsiteY5" fmla="*/ 2379899 h 2614718"/>
              <a:gd name="connsiteX6" fmla="*/ 247369 w 630269"/>
              <a:gd name="connsiteY6" fmla="*/ 2541268 h 2614718"/>
              <a:gd name="connsiteX7" fmla="*/ 231040 w 630269"/>
              <a:gd name="connsiteY7" fmla="*/ 0 h 2614718"/>
              <a:gd name="connsiteX0" fmla="*/ 0 w 630269"/>
              <a:gd name="connsiteY0" fmla="*/ 65314 h 2614718"/>
              <a:gd name="connsiteX1" fmla="*/ 438819 w 630269"/>
              <a:gd name="connsiteY1" fmla="*/ 226683 h 2614718"/>
              <a:gd name="connsiteX2" fmla="*/ 438819 w 630269"/>
              <a:gd name="connsiteY2" fmla="*/ 1125135 h 2614718"/>
              <a:gd name="connsiteX3" fmla="*/ 630269 w 630269"/>
              <a:gd name="connsiteY3" fmla="*/ 1286504 h 2614718"/>
              <a:gd name="connsiteX4" fmla="*/ 438819 w 630269"/>
              <a:gd name="connsiteY4" fmla="*/ 1447873 h 2614718"/>
              <a:gd name="connsiteX5" fmla="*/ 438819 w 630269"/>
              <a:gd name="connsiteY5" fmla="*/ 2379899 h 2614718"/>
              <a:gd name="connsiteX6" fmla="*/ 247369 w 630269"/>
              <a:gd name="connsiteY6" fmla="*/ 2541268 h 2614718"/>
              <a:gd name="connsiteX7" fmla="*/ 161353 w 630269"/>
              <a:gd name="connsiteY7" fmla="*/ 2558782 h 2614718"/>
              <a:gd name="connsiteX0" fmla="*/ 41849 w 630269"/>
              <a:gd name="connsiteY0" fmla="*/ 0 h 2631048"/>
              <a:gd name="connsiteX1" fmla="*/ 438819 w 630269"/>
              <a:gd name="connsiteY1" fmla="*/ 243013 h 2631048"/>
              <a:gd name="connsiteX2" fmla="*/ 438819 w 630269"/>
              <a:gd name="connsiteY2" fmla="*/ 1141465 h 2631048"/>
              <a:gd name="connsiteX3" fmla="*/ 630269 w 630269"/>
              <a:gd name="connsiteY3" fmla="*/ 1302834 h 2631048"/>
              <a:gd name="connsiteX4" fmla="*/ 438819 w 630269"/>
              <a:gd name="connsiteY4" fmla="*/ 1464203 h 2631048"/>
              <a:gd name="connsiteX5" fmla="*/ 438819 w 630269"/>
              <a:gd name="connsiteY5" fmla="*/ 2396229 h 2631048"/>
              <a:gd name="connsiteX6" fmla="*/ 247369 w 630269"/>
              <a:gd name="connsiteY6" fmla="*/ 2557598 h 2631048"/>
              <a:gd name="connsiteX7" fmla="*/ 41849 w 630269"/>
              <a:gd name="connsiteY7" fmla="*/ 0 h 2631048"/>
              <a:gd name="connsiteX0" fmla="*/ 0 w 630269"/>
              <a:gd name="connsiteY0" fmla="*/ 81644 h 2631048"/>
              <a:gd name="connsiteX1" fmla="*/ 438819 w 630269"/>
              <a:gd name="connsiteY1" fmla="*/ 243013 h 2631048"/>
              <a:gd name="connsiteX2" fmla="*/ 438819 w 630269"/>
              <a:gd name="connsiteY2" fmla="*/ 1141465 h 2631048"/>
              <a:gd name="connsiteX3" fmla="*/ 630269 w 630269"/>
              <a:gd name="connsiteY3" fmla="*/ 1302834 h 2631048"/>
              <a:gd name="connsiteX4" fmla="*/ 438819 w 630269"/>
              <a:gd name="connsiteY4" fmla="*/ 1464203 h 2631048"/>
              <a:gd name="connsiteX5" fmla="*/ 438819 w 630269"/>
              <a:gd name="connsiteY5" fmla="*/ 2396229 h 2631048"/>
              <a:gd name="connsiteX6" fmla="*/ 247369 w 630269"/>
              <a:gd name="connsiteY6" fmla="*/ 2557598 h 2631048"/>
              <a:gd name="connsiteX7" fmla="*/ 161353 w 630269"/>
              <a:gd name="connsiteY7" fmla="*/ 2575112 h 2631048"/>
              <a:gd name="connsiteX0" fmla="*/ 41849 w 630269"/>
              <a:gd name="connsiteY0" fmla="*/ 0 h 2631048"/>
              <a:gd name="connsiteX1" fmla="*/ 438819 w 630269"/>
              <a:gd name="connsiteY1" fmla="*/ 243013 h 2631048"/>
              <a:gd name="connsiteX2" fmla="*/ 438819 w 630269"/>
              <a:gd name="connsiteY2" fmla="*/ 1141465 h 2631048"/>
              <a:gd name="connsiteX3" fmla="*/ 630269 w 630269"/>
              <a:gd name="connsiteY3" fmla="*/ 1302834 h 2631048"/>
              <a:gd name="connsiteX4" fmla="*/ 438819 w 630269"/>
              <a:gd name="connsiteY4" fmla="*/ 1464203 h 2631048"/>
              <a:gd name="connsiteX5" fmla="*/ 438819 w 630269"/>
              <a:gd name="connsiteY5" fmla="*/ 2396229 h 2631048"/>
              <a:gd name="connsiteX6" fmla="*/ 247369 w 630269"/>
              <a:gd name="connsiteY6" fmla="*/ 2557598 h 2631048"/>
              <a:gd name="connsiteX7" fmla="*/ 41849 w 630269"/>
              <a:gd name="connsiteY7" fmla="*/ 0 h 2631048"/>
              <a:gd name="connsiteX0" fmla="*/ 0 w 630269"/>
              <a:gd name="connsiteY0" fmla="*/ 81644 h 2631048"/>
              <a:gd name="connsiteX1" fmla="*/ 438819 w 630269"/>
              <a:gd name="connsiteY1" fmla="*/ 243013 h 2631048"/>
              <a:gd name="connsiteX2" fmla="*/ 438819 w 630269"/>
              <a:gd name="connsiteY2" fmla="*/ 1141465 h 2631048"/>
              <a:gd name="connsiteX3" fmla="*/ 630269 w 630269"/>
              <a:gd name="connsiteY3" fmla="*/ 1302834 h 2631048"/>
              <a:gd name="connsiteX4" fmla="*/ 438819 w 630269"/>
              <a:gd name="connsiteY4" fmla="*/ 1464203 h 2631048"/>
              <a:gd name="connsiteX5" fmla="*/ 438819 w 630269"/>
              <a:gd name="connsiteY5" fmla="*/ 2396229 h 2631048"/>
              <a:gd name="connsiteX6" fmla="*/ 247369 w 630269"/>
              <a:gd name="connsiteY6" fmla="*/ 2557598 h 2631048"/>
              <a:gd name="connsiteX7" fmla="*/ 161353 w 630269"/>
              <a:gd name="connsiteY7" fmla="*/ 2575112 h 2631048"/>
              <a:gd name="connsiteX0" fmla="*/ 188998 w 777418"/>
              <a:gd name="connsiteY0" fmla="*/ 0 h 2631048"/>
              <a:gd name="connsiteX1" fmla="*/ 585968 w 777418"/>
              <a:gd name="connsiteY1" fmla="*/ 243013 h 2631048"/>
              <a:gd name="connsiteX2" fmla="*/ 585968 w 777418"/>
              <a:gd name="connsiteY2" fmla="*/ 1141465 h 2631048"/>
              <a:gd name="connsiteX3" fmla="*/ 777418 w 777418"/>
              <a:gd name="connsiteY3" fmla="*/ 1302834 h 2631048"/>
              <a:gd name="connsiteX4" fmla="*/ 585968 w 777418"/>
              <a:gd name="connsiteY4" fmla="*/ 1464203 h 2631048"/>
              <a:gd name="connsiteX5" fmla="*/ 585968 w 777418"/>
              <a:gd name="connsiteY5" fmla="*/ 2396229 h 2631048"/>
              <a:gd name="connsiteX6" fmla="*/ 394518 w 777418"/>
              <a:gd name="connsiteY6" fmla="*/ 2557598 h 2631048"/>
              <a:gd name="connsiteX7" fmla="*/ 188998 w 777418"/>
              <a:gd name="connsiteY7" fmla="*/ 0 h 2631048"/>
              <a:gd name="connsiteX0" fmla="*/ 1 w 777418"/>
              <a:gd name="connsiteY0" fmla="*/ 146958 h 2631048"/>
              <a:gd name="connsiteX1" fmla="*/ 585968 w 777418"/>
              <a:gd name="connsiteY1" fmla="*/ 243013 h 2631048"/>
              <a:gd name="connsiteX2" fmla="*/ 585968 w 777418"/>
              <a:gd name="connsiteY2" fmla="*/ 1141465 h 2631048"/>
              <a:gd name="connsiteX3" fmla="*/ 777418 w 777418"/>
              <a:gd name="connsiteY3" fmla="*/ 1302834 h 2631048"/>
              <a:gd name="connsiteX4" fmla="*/ 585968 w 777418"/>
              <a:gd name="connsiteY4" fmla="*/ 1464203 h 2631048"/>
              <a:gd name="connsiteX5" fmla="*/ 585968 w 777418"/>
              <a:gd name="connsiteY5" fmla="*/ 2396229 h 2631048"/>
              <a:gd name="connsiteX6" fmla="*/ 394518 w 777418"/>
              <a:gd name="connsiteY6" fmla="*/ 2557598 h 2631048"/>
              <a:gd name="connsiteX7" fmla="*/ 308502 w 777418"/>
              <a:gd name="connsiteY7" fmla="*/ 2575112 h 2631048"/>
              <a:gd name="connsiteX0" fmla="*/ 41842 w 630262"/>
              <a:gd name="connsiteY0" fmla="*/ 0 h 2631048"/>
              <a:gd name="connsiteX1" fmla="*/ 438812 w 630262"/>
              <a:gd name="connsiteY1" fmla="*/ 243013 h 2631048"/>
              <a:gd name="connsiteX2" fmla="*/ 438812 w 630262"/>
              <a:gd name="connsiteY2" fmla="*/ 1141465 h 2631048"/>
              <a:gd name="connsiteX3" fmla="*/ 630262 w 630262"/>
              <a:gd name="connsiteY3" fmla="*/ 1302834 h 2631048"/>
              <a:gd name="connsiteX4" fmla="*/ 438812 w 630262"/>
              <a:gd name="connsiteY4" fmla="*/ 1464203 h 2631048"/>
              <a:gd name="connsiteX5" fmla="*/ 438812 w 630262"/>
              <a:gd name="connsiteY5" fmla="*/ 2396229 h 2631048"/>
              <a:gd name="connsiteX6" fmla="*/ 247362 w 630262"/>
              <a:gd name="connsiteY6" fmla="*/ 2557598 h 2631048"/>
              <a:gd name="connsiteX7" fmla="*/ 41842 w 630262"/>
              <a:gd name="connsiteY7" fmla="*/ 0 h 2631048"/>
              <a:gd name="connsiteX0" fmla="*/ 0 w 630262"/>
              <a:gd name="connsiteY0" fmla="*/ 146958 h 2631048"/>
              <a:gd name="connsiteX1" fmla="*/ 438812 w 630262"/>
              <a:gd name="connsiteY1" fmla="*/ 243013 h 2631048"/>
              <a:gd name="connsiteX2" fmla="*/ 438812 w 630262"/>
              <a:gd name="connsiteY2" fmla="*/ 1141465 h 2631048"/>
              <a:gd name="connsiteX3" fmla="*/ 630262 w 630262"/>
              <a:gd name="connsiteY3" fmla="*/ 1302834 h 2631048"/>
              <a:gd name="connsiteX4" fmla="*/ 438812 w 630262"/>
              <a:gd name="connsiteY4" fmla="*/ 1464203 h 2631048"/>
              <a:gd name="connsiteX5" fmla="*/ 438812 w 630262"/>
              <a:gd name="connsiteY5" fmla="*/ 2396229 h 2631048"/>
              <a:gd name="connsiteX6" fmla="*/ 247362 w 630262"/>
              <a:gd name="connsiteY6" fmla="*/ 2557598 h 2631048"/>
              <a:gd name="connsiteX7" fmla="*/ 161346 w 630262"/>
              <a:gd name="connsiteY7" fmla="*/ 2575112 h 2631048"/>
              <a:gd name="connsiteX0" fmla="*/ 41842 w 840480"/>
              <a:gd name="connsiteY0" fmla="*/ 0 h 2631048"/>
              <a:gd name="connsiteX1" fmla="*/ 438812 w 840480"/>
              <a:gd name="connsiteY1" fmla="*/ 243013 h 2631048"/>
              <a:gd name="connsiteX2" fmla="*/ 438812 w 840480"/>
              <a:gd name="connsiteY2" fmla="*/ 1141465 h 2631048"/>
              <a:gd name="connsiteX3" fmla="*/ 630262 w 840480"/>
              <a:gd name="connsiteY3" fmla="*/ 1302834 h 2631048"/>
              <a:gd name="connsiteX4" fmla="*/ 438812 w 840480"/>
              <a:gd name="connsiteY4" fmla="*/ 1464203 h 2631048"/>
              <a:gd name="connsiteX5" fmla="*/ 438812 w 840480"/>
              <a:gd name="connsiteY5" fmla="*/ 2396229 h 2631048"/>
              <a:gd name="connsiteX6" fmla="*/ 247362 w 840480"/>
              <a:gd name="connsiteY6" fmla="*/ 2557598 h 2631048"/>
              <a:gd name="connsiteX7" fmla="*/ 41842 w 840480"/>
              <a:gd name="connsiteY7" fmla="*/ 0 h 2631048"/>
              <a:gd name="connsiteX0" fmla="*/ 0 w 840480"/>
              <a:gd name="connsiteY0" fmla="*/ 146958 h 2631048"/>
              <a:gd name="connsiteX1" fmla="*/ 438812 w 840480"/>
              <a:gd name="connsiteY1" fmla="*/ 243013 h 2631048"/>
              <a:gd name="connsiteX2" fmla="*/ 438812 w 840480"/>
              <a:gd name="connsiteY2" fmla="*/ 1141465 h 2631048"/>
              <a:gd name="connsiteX3" fmla="*/ 840480 w 840480"/>
              <a:gd name="connsiteY3" fmla="*/ 1286506 h 2631048"/>
              <a:gd name="connsiteX4" fmla="*/ 438812 w 840480"/>
              <a:gd name="connsiteY4" fmla="*/ 1464203 h 2631048"/>
              <a:gd name="connsiteX5" fmla="*/ 438812 w 840480"/>
              <a:gd name="connsiteY5" fmla="*/ 2396229 h 2631048"/>
              <a:gd name="connsiteX6" fmla="*/ 247362 w 840480"/>
              <a:gd name="connsiteY6" fmla="*/ 2557598 h 2631048"/>
              <a:gd name="connsiteX7" fmla="*/ 161346 w 840480"/>
              <a:gd name="connsiteY7" fmla="*/ 2575112 h 2631048"/>
              <a:gd name="connsiteX0" fmla="*/ 41842 w 777415"/>
              <a:gd name="connsiteY0" fmla="*/ 0 h 2631048"/>
              <a:gd name="connsiteX1" fmla="*/ 438812 w 777415"/>
              <a:gd name="connsiteY1" fmla="*/ 243013 h 2631048"/>
              <a:gd name="connsiteX2" fmla="*/ 438812 w 777415"/>
              <a:gd name="connsiteY2" fmla="*/ 1141465 h 2631048"/>
              <a:gd name="connsiteX3" fmla="*/ 630262 w 777415"/>
              <a:gd name="connsiteY3" fmla="*/ 1302834 h 2631048"/>
              <a:gd name="connsiteX4" fmla="*/ 438812 w 777415"/>
              <a:gd name="connsiteY4" fmla="*/ 1464203 h 2631048"/>
              <a:gd name="connsiteX5" fmla="*/ 438812 w 777415"/>
              <a:gd name="connsiteY5" fmla="*/ 2396229 h 2631048"/>
              <a:gd name="connsiteX6" fmla="*/ 247362 w 777415"/>
              <a:gd name="connsiteY6" fmla="*/ 2557598 h 2631048"/>
              <a:gd name="connsiteX7" fmla="*/ 41842 w 777415"/>
              <a:gd name="connsiteY7" fmla="*/ 0 h 2631048"/>
              <a:gd name="connsiteX0" fmla="*/ 0 w 777415"/>
              <a:gd name="connsiteY0" fmla="*/ 146958 h 2631048"/>
              <a:gd name="connsiteX1" fmla="*/ 438812 w 777415"/>
              <a:gd name="connsiteY1" fmla="*/ 243013 h 2631048"/>
              <a:gd name="connsiteX2" fmla="*/ 438812 w 777415"/>
              <a:gd name="connsiteY2" fmla="*/ 1141465 h 2631048"/>
              <a:gd name="connsiteX3" fmla="*/ 777415 w 777415"/>
              <a:gd name="connsiteY3" fmla="*/ 1286506 h 2631048"/>
              <a:gd name="connsiteX4" fmla="*/ 438812 w 777415"/>
              <a:gd name="connsiteY4" fmla="*/ 1464203 h 2631048"/>
              <a:gd name="connsiteX5" fmla="*/ 438812 w 777415"/>
              <a:gd name="connsiteY5" fmla="*/ 2396229 h 2631048"/>
              <a:gd name="connsiteX6" fmla="*/ 247362 w 777415"/>
              <a:gd name="connsiteY6" fmla="*/ 2557598 h 2631048"/>
              <a:gd name="connsiteX7" fmla="*/ 161346 w 777415"/>
              <a:gd name="connsiteY7" fmla="*/ 2575112 h 2631048"/>
              <a:gd name="connsiteX0" fmla="*/ 41842 w 714350"/>
              <a:gd name="connsiteY0" fmla="*/ 0 h 2631048"/>
              <a:gd name="connsiteX1" fmla="*/ 438812 w 714350"/>
              <a:gd name="connsiteY1" fmla="*/ 243013 h 2631048"/>
              <a:gd name="connsiteX2" fmla="*/ 438812 w 714350"/>
              <a:gd name="connsiteY2" fmla="*/ 1141465 h 2631048"/>
              <a:gd name="connsiteX3" fmla="*/ 630262 w 714350"/>
              <a:gd name="connsiteY3" fmla="*/ 1302834 h 2631048"/>
              <a:gd name="connsiteX4" fmla="*/ 438812 w 714350"/>
              <a:gd name="connsiteY4" fmla="*/ 1464203 h 2631048"/>
              <a:gd name="connsiteX5" fmla="*/ 438812 w 714350"/>
              <a:gd name="connsiteY5" fmla="*/ 2396229 h 2631048"/>
              <a:gd name="connsiteX6" fmla="*/ 247362 w 714350"/>
              <a:gd name="connsiteY6" fmla="*/ 2557598 h 2631048"/>
              <a:gd name="connsiteX7" fmla="*/ 41842 w 714350"/>
              <a:gd name="connsiteY7" fmla="*/ 0 h 2631048"/>
              <a:gd name="connsiteX0" fmla="*/ 0 w 714350"/>
              <a:gd name="connsiteY0" fmla="*/ 146958 h 2631048"/>
              <a:gd name="connsiteX1" fmla="*/ 438812 w 714350"/>
              <a:gd name="connsiteY1" fmla="*/ 243013 h 2631048"/>
              <a:gd name="connsiteX2" fmla="*/ 438812 w 714350"/>
              <a:gd name="connsiteY2" fmla="*/ 1141465 h 2631048"/>
              <a:gd name="connsiteX3" fmla="*/ 714350 w 714350"/>
              <a:gd name="connsiteY3" fmla="*/ 1319163 h 2631048"/>
              <a:gd name="connsiteX4" fmla="*/ 438812 w 714350"/>
              <a:gd name="connsiteY4" fmla="*/ 1464203 h 2631048"/>
              <a:gd name="connsiteX5" fmla="*/ 438812 w 714350"/>
              <a:gd name="connsiteY5" fmla="*/ 2396229 h 2631048"/>
              <a:gd name="connsiteX6" fmla="*/ 247362 w 714350"/>
              <a:gd name="connsiteY6" fmla="*/ 2557598 h 2631048"/>
              <a:gd name="connsiteX7" fmla="*/ 161346 w 714350"/>
              <a:gd name="connsiteY7" fmla="*/ 2575112 h 2631048"/>
              <a:gd name="connsiteX0" fmla="*/ 69690 w 742198"/>
              <a:gd name="connsiteY0" fmla="*/ 0 h 2617058"/>
              <a:gd name="connsiteX1" fmla="*/ 466660 w 742198"/>
              <a:gd name="connsiteY1" fmla="*/ 243013 h 2617058"/>
              <a:gd name="connsiteX2" fmla="*/ 466660 w 742198"/>
              <a:gd name="connsiteY2" fmla="*/ 1141465 h 2617058"/>
              <a:gd name="connsiteX3" fmla="*/ 658110 w 742198"/>
              <a:gd name="connsiteY3" fmla="*/ 1302834 h 2617058"/>
              <a:gd name="connsiteX4" fmla="*/ 466660 w 742198"/>
              <a:gd name="connsiteY4" fmla="*/ 1464203 h 2617058"/>
              <a:gd name="connsiteX5" fmla="*/ 466660 w 742198"/>
              <a:gd name="connsiteY5" fmla="*/ 2396229 h 2617058"/>
              <a:gd name="connsiteX6" fmla="*/ 275210 w 742198"/>
              <a:gd name="connsiteY6" fmla="*/ 2557598 h 2617058"/>
              <a:gd name="connsiteX7" fmla="*/ 69690 w 742198"/>
              <a:gd name="connsiteY7" fmla="*/ 0 h 2617058"/>
              <a:gd name="connsiteX0" fmla="*/ 27848 w 742198"/>
              <a:gd name="connsiteY0" fmla="*/ 146958 h 2617058"/>
              <a:gd name="connsiteX1" fmla="*/ 466660 w 742198"/>
              <a:gd name="connsiteY1" fmla="*/ 243013 h 2617058"/>
              <a:gd name="connsiteX2" fmla="*/ 466660 w 742198"/>
              <a:gd name="connsiteY2" fmla="*/ 1141465 h 2617058"/>
              <a:gd name="connsiteX3" fmla="*/ 742198 w 742198"/>
              <a:gd name="connsiteY3" fmla="*/ 1319163 h 2617058"/>
              <a:gd name="connsiteX4" fmla="*/ 466660 w 742198"/>
              <a:gd name="connsiteY4" fmla="*/ 1464203 h 2617058"/>
              <a:gd name="connsiteX5" fmla="*/ 466660 w 742198"/>
              <a:gd name="connsiteY5" fmla="*/ 2396229 h 2617058"/>
              <a:gd name="connsiteX6" fmla="*/ 275210 w 742198"/>
              <a:gd name="connsiteY6" fmla="*/ 2557598 h 2617058"/>
              <a:gd name="connsiteX7" fmla="*/ 0 w 742198"/>
              <a:gd name="connsiteY7" fmla="*/ 2558784 h 2617058"/>
              <a:gd name="connsiteX0" fmla="*/ 69690 w 742198"/>
              <a:gd name="connsiteY0" fmla="*/ 0 h 2617058"/>
              <a:gd name="connsiteX1" fmla="*/ 466660 w 742198"/>
              <a:gd name="connsiteY1" fmla="*/ 243013 h 2617058"/>
              <a:gd name="connsiteX2" fmla="*/ 466660 w 742198"/>
              <a:gd name="connsiteY2" fmla="*/ 1141465 h 2617058"/>
              <a:gd name="connsiteX3" fmla="*/ 658110 w 742198"/>
              <a:gd name="connsiteY3" fmla="*/ 1302834 h 2617058"/>
              <a:gd name="connsiteX4" fmla="*/ 466660 w 742198"/>
              <a:gd name="connsiteY4" fmla="*/ 1464203 h 2617058"/>
              <a:gd name="connsiteX5" fmla="*/ 466660 w 742198"/>
              <a:gd name="connsiteY5" fmla="*/ 2396229 h 2617058"/>
              <a:gd name="connsiteX6" fmla="*/ 275210 w 742198"/>
              <a:gd name="connsiteY6" fmla="*/ 2557598 h 2617058"/>
              <a:gd name="connsiteX7" fmla="*/ 69690 w 742198"/>
              <a:gd name="connsiteY7" fmla="*/ 0 h 2617058"/>
              <a:gd name="connsiteX0" fmla="*/ 27848 w 742198"/>
              <a:gd name="connsiteY0" fmla="*/ 146958 h 2617058"/>
              <a:gd name="connsiteX1" fmla="*/ 466660 w 742198"/>
              <a:gd name="connsiteY1" fmla="*/ 243013 h 2617058"/>
              <a:gd name="connsiteX2" fmla="*/ 466660 w 742198"/>
              <a:gd name="connsiteY2" fmla="*/ 1141465 h 2617058"/>
              <a:gd name="connsiteX3" fmla="*/ 742198 w 742198"/>
              <a:gd name="connsiteY3" fmla="*/ 1319163 h 2617058"/>
              <a:gd name="connsiteX4" fmla="*/ 466660 w 742198"/>
              <a:gd name="connsiteY4" fmla="*/ 1464203 h 2617058"/>
              <a:gd name="connsiteX5" fmla="*/ 445642 w 742198"/>
              <a:gd name="connsiteY5" fmla="*/ 2461543 h 2617058"/>
              <a:gd name="connsiteX6" fmla="*/ 275210 w 742198"/>
              <a:gd name="connsiteY6" fmla="*/ 2557598 h 2617058"/>
              <a:gd name="connsiteX7" fmla="*/ 0 w 742198"/>
              <a:gd name="connsiteY7" fmla="*/ 2558784 h 2617058"/>
              <a:gd name="connsiteX0" fmla="*/ 6628 w 742198"/>
              <a:gd name="connsiteY0" fmla="*/ 0 h 2486429"/>
              <a:gd name="connsiteX1" fmla="*/ 466660 w 742198"/>
              <a:gd name="connsiteY1" fmla="*/ 112384 h 2486429"/>
              <a:gd name="connsiteX2" fmla="*/ 466660 w 742198"/>
              <a:gd name="connsiteY2" fmla="*/ 1010836 h 2486429"/>
              <a:gd name="connsiteX3" fmla="*/ 658110 w 742198"/>
              <a:gd name="connsiteY3" fmla="*/ 1172205 h 2486429"/>
              <a:gd name="connsiteX4" fmla="*/ 466660 w 742198"/>
              <a:gd name="connsiteY4" fmla="*/ 1333574 h 2486429"/>
              <a:gd name="connsiteX5" fmla="*/ 466660 w 742198"/>
              <a:gd name="connsiteY5" fmla="*/ 2265600 h 2486429"/>
              <a:gd name="connsiteX6" fmla="*/ 275210 w 742198"/>
              <a:gd name="connsiteY6" fmla="*/ 2426969 h 2486429"/>
              <a:gd name="connsiteX7" fmla="*/ 6628 w 742198"/>
              <a:gd name="connsiteY7" fmla="*/ 0 h 2486429"/>
              <a:gd name="connsiteX0" fmla="*/ 27848 w 742198"/>
              <a:gd name="connsiteY0" fmla="*/ 16329 h 2486429"/>
              <a:gd name="connsiteX1" fmla="*/ 466660 w 742198"/>
              <a:gd name="connsiteY1" fmla="*/ 112384 h 2486429"/>
              <a:gd name="connsiteX2" fmla="*/ 466660 w 742198"/>
              <a:gd name="connsiteY2" fmla="*/ 1010836 h 2486429"/>
              <a:gd name="connsiteX3" fmla="*/ 742198 w 742198"/>
              <a:gd name="connsiteY3" fmla="*/ 1188534 h 2486429"/>
              <a:gd name="connsiteX4" fmla="*/ 466660 w 742198"/>
              <a:gd name="connsiteY4" fmla="*/ 1333574 h 2486429"/>
              <a:gd name="connsiteX5" fmla="*/ 445642 w 742198"/>
              <a:gd name="connsiteY5" fmla="*/ 2330914 h 2486429"/>
              <a:gd name="connsiteX6" fmla="*/ 275210 w 742198"/>
              <a:gd name="connsiteY6" fmla="*/ 2426969 h 2486429"/>
              <a:gd name="connsiteX7" fmla="*/ 0 w 742198"/>
              <a:gd name="connsiteY7" fmla="*/ 2428155 h 2486429"/>
              <a:gd name="connsiteX0" fmla="*/ 6628 w 742198"/>
              <a:gd name="connsiteY0" fmla="*/ 0 h 2486429"/>
              <a:gd name="connsiteX1" fmla="*/ 466660 w 742198"/>
              <a:gd name="connsiteY1" fmla="*/ 112384 h 2486429"/>
              <a:gd name="connsiteX2" fmla="*/ 466660 w 742198"/>
              <a:gd name="connsiteY2" fmla="*/ 1010836 h 2486429"/>
              <a:gd name="connsiteX3" fmla="*/ 658110 w 742198"/>
              <a:gd name="connsiteY3" fmla="*/ 1172205 h 2486429"/>
              <a:gd name="connsiteX4" fmla="*/ 466660 w 742198"/>
              <a:gd name="connsiteY4" fmla="*/ 1333574 h 2486429"/>
              <a:gd name="connsiteX5" fmla="*/ 466660 w 742198"/>
              <a:gd name="connsiteY5" fmla="*/ 2265600 h 2486429"/>
              <a:gd name="connsiteX6" fmla="*/ 275210 w 742198"/>
              <a:gd name="connsiteY6" fmla="*/ 2426969 h 2486429"/>
              <a:gd name="connsiteX7" fmla="*/ 6628 w 742198"/>
              <a:gd name="connsiteY7" fmla="*/ 0 h 2486429"/>
              <a:gd name="connsiteX0" fmla="*/ 27848 w 742198"/>
              <a:gd name="connsiteY0" fmla="*/ 16329 h 2486429"/>
              <a:gd name="connsiteX1" fmla="*/ 466661 w 742198"/>
              <a:gd name="connsiteY1" fmla="*/ 79727 h 2486429"/>
              <a:gd name="connsiteX2" fmla="*/ 466660 w 742198"/>
              <a:gd name="connsiteY2" fmla="*/ 1010836 h 2486429"/>
              <a:gd name="connsiteX3" fmla="*/ 742198 w 742198"/>
              <a:gd name="connsiteY3" fmla="*/ 1188534 h 2486429"/>
              <a:gd name="connsiteX4" fmla="*/ 466660 w 742198"/>
              <a:gd name="connsiteY4" fmla="*/ 1333574 h 2486429"/>
              <a:gd name="connsiteX5" fmla="*/ 445642 w 742198"/>
              <a:gd name="connsiteY5" fmla="*/ 2330914 h 2486429"/>
              <a:gd name="connsiteX6" fmla="*/ 275210 w 742198"/>
              <a:gd name="connsiteY6" fmla="*/ 2426969 h 2486429"/>
              <a:gd name="connsiteX7" fmla="*/ 0 w 742198"/>
              <a:gd name="connsiteY7" fmla="*/ 2428155 h 2486429"/>
              <a:gd name="connsiteX0" fmla="*/ 6628 w 742198"/>
              <a:gd name="connsiteY0" fmla="*/ 0 h 2486429"/>
              <a:gd name="connsiteX1" fmla="*/ 466660 w 742198"/>
              <a:gd name="connsiteY1" fmla="*/ 112384 h 2486429"/>
              <a:gd name="connsiteX2" fmla="*/ 466660 w 742198"/>
              <a:gd name="connsiteY2" fmla="*/ 1010836 h 2486429"/>
              <a:gd name="connsiteX3" fmla="*/ 658110 w 742198"/>
              <a:gd name="connsiteY3" fmla="*/ 1172205 h 2486429"/>
              <a:gd name="connsiteX4" fmla="*/ 466660 w 742198"/>
              <a:gd name="connsiteY4" fmla="*/ 1333574 h 2486429"/>
              <a:gd name="connsiteX5" fmla="*/ 466660 w 742198"/>
              <a:gd name="connsiteY5" fmla="*/ 2265600 h 2486429"/>
              <a:gd name="connsiteX6" fmla="*/ 275210 w 742198"/>
              <a:gd name="connsiteY6" fmla="*/ 2426969 h 2486429"/>
              <a:gd name="connsiteX7" fmla="*/ 6628 w 742198"/>
              <a:gd name="connsiteY7" fmla="*/ 0 h 2486429"/>
              <a:gd name="connsiteX0" fmla="*/ 27848 w 742198"/>
              <a:gd name="connsiteY0" fmla="*/ 16329 h 2486429"/>
              <a:gd name="connsiteX1" fmla="*/ 466661 w 742198"/>
              <a:gd name="connsiteY1" fmla="*/ 79727 h 2486429"/>
              <a:gd name="connsiteX2" fmla="*/ 466660 w 742198"/>
              <a:gd name="connsiteY2" fmla="*/ 1010836 h 2486429"/>
              <a:gd name="connsiteX3" fmla="*/ 742198 w 742198"/>
              <a:gd name="connsiteY3" fmla="*/ 1188534 h 2486429"/>
              <a:gd name="connsiteX4" fmla="*/ 466660 w 742198"/>
              <a:gd name="connsiteY4" fmla="*/ 1333574 h 2486429"/>
              <a:gd name="connsiteX5" fmla="*/ 445642 w 742198"/>
              <a:gd name="connsiteY5" fmla="*/ 2330914 h 2486429"/>
              <a:gd name="connsiteX6" fmla="*/ 275210 w 742198"/>
              <a:gd name="connsiteY6" fmla="*/ 2426969 h 2486429"/>
              <a:gd name="connsiteX7" fmla="*/ 0 w 742198"/>
              <a:gd name="connsiteY7" fmla="*/ 2428155 h 2486429"/>
              <a:gd name="connsiteX0" fmla="*/ 6628 w 742198"/>
              <a:gd name="connsiteY0" fmla="*/ 0 h 2486429"/>
              <a:gd name="connsiteX1" fmla="*/ 466660 w 742198"/>
              <a:gd name="connsiteY1" fmla="*/ 112384 h 2486429"/>
              <a:gd name="connsiteX2" fmla="*/ 466660 w 742198"/>
              <a:gd name="connsiteY2" fmla="*/ 1010836 h 2486429"/>
              <a:gd name="connsiteX3" fmla="*/ 658110 w 742198"/>
              <a:gd name="connsiteY3" fmla="*/ 1172205 h 2486429"/>
              <a:gd name="connsiteX4" fmla="*/ 466660 w 742198"/>
              <a:gd name="connsiteY4" fmla="*/ 1333574 h 2486429"/>
              <a:gd name="connsiteX5" fmla="*/ 466660 w 742198"/>
              <a:gd name="connsiteY5" fmla="*/ 2265600 h 2486429"/>
              <a:gd name="connsiteX6" fmla="*/ 275210 w 742198"/>
              <a:gd name="connsiteY6" fmla="*/ 2426969 h 2486429"/>
              <a:gd name="connsiteX7" fmla="*/ 6628 w 742198"/>
              <a:gd name="connsiteY7" fmla="*/ 0 h 2486429"/>
              <a:gd name="connsiteX0" fmla="*/ 27848 w 742198"/>
              <a:gd name="connsiteY0" fmla="*/ 16329 h 2486429"/>
              <a:gd name="connsiteX1" fmla="*/ 466661 w 742198"/>
              <a:gd name="connsiteY1" fmla="*/ 79727 h 2486429"/>
              <a:gd name="connsiteX2" fmla="*/ 466660 w 742198"/>
              <a:gd name="connsiteY2" fmla="*/ 1010836 h 2486429"/>
              <a:gd name="connsiteX3" fmla="*/ 742198 w 742198"/>
              <a:gd name="connsiteY3" fmla="*/ 1188534 h 2486429"/>
              <a:gd name="connsiteX4" fmla="*/ 466660 w 742198"/>
              <a:gd name="connsiteY4" fmla="*/ 1333574 h 2486429"/>
              <a:gd name="connsiteX5" fmla="*/ 445642 w 742198"/>
              <a:gd name="connsiteY5" fmla="*/ 2330914 h 2486429"/>
              <a:gd name="connsiteX6" fmla="*/ 275210 w 742198"/>
              <a:gd name="connsiteY6" fmla="*/ 2426969 h 2486429"/>
              <a:gd name="connsiteX7" fmla="*/ 0 w 742198"/>
              <a:gd name="connsiteY7" fmla="*/ 2428155 h 2486429"/>
              <a:gd name="connsiteX0" fmla="*/ 6628 w 742198"/>
              <a:gd name="connsiteY0" fmla="*/ 0 h 2486429"/>
              <a:gd name="connsiteX1" fmla="*/ 466660 w 742198"/>
              <a:gd name="connsiteY1" fmla="*/ 112384 h 2486429"/>
              <a:gd name="connsiteX2" fmla="*/ 466660 w 742198"/>
              <a:gd name="connsiteY2" fmla="*/ 1010836 h 2486429"/>
              <a:gd name="connsiteX3" fmla="*/ 658110 w 742198"/>
              <a:gd name="connsiteY3" fmla="*/ 1172205 h 2486429"/>
              <a:gd name="connsiteX4" fmla="*/ 466660 w 742198"/>
              <a:gd name="connsiteY4" fmla="*/ 1333574 h 2486429"/>
              <a:gd name="connsiteX5" fmla="*/ 466660 w 742198"/>
              <a:gd name="connsiteY5" fmla="*/ 2265600 h 2486429"/>
              <a:gd name="connsiteX6" fmla="*/ 275210 w 742198"/>
              <a:gd name="connsiteY6" fmla="*/ 2426969 h 2486429"/>
              <a:gd name="connsiteX7" fmla="*/ 6628 w 742198"/>
              <a:gd name="connsiteY7" fmla="*/ 0 h 2486429"/>
              <a:gd name="connsiteX0" fmla="*/ 27848 w 742198"/>
              <a:gd name="connsiteY0" fmla="*/ 16329 h 2486429"/>
              <a:gd name="connsiteX1" fmla="*/ 466661 w 742198"/>
              <a:gd name="connsiteY1" fmla="*/ 79727 h 2486429"/>
              <a:gd name="connsiteX2" fmla="*/ 466660 w 742198"/>
              <a:gd name="connsiteY2" fmla="*/ 1010836 h 2486429"/>
              <a:gd name="connsiteX3" fmla="*/ 742198 w 742198"/>
              <a:gd name="connsiteY3" fmla="*/ 1188534 h 2486429"/>
              <a:gd name="connsiteX4" fmla="*/ 466660 w 742198"/>
              <a:gd name="connsiteY4" fmla="*/ 1333574 h 2486429"/>
              <a:gd name="connsiteX5" fmla="*/ 445642 w 742198"/>
              <a:gd name="connsiteY5" fmla="*/ 2330914 h 2486429"/>
              <a:gd name="connsiteX6" fmla="*/ 275210 w 742198"/>
              <a:gd name="connsiteY6" fmla="*/ 2426969 h 2486429"/>
              <a:gd name="connsiteX7" fmla="*/ 0 w 742198"/>
              <a:gd name="connsiteY7" fmla="*/ 2428155 h 2486429"/>
              <a:gd name="connsiteX0" fmla="*/ 6628 w 742198"/>
              <a:gd name="connsiteY0" fmla="*/ 0 h 2486429"/>
              <a:gd name="connsiteX1" fmla="*/ 466660 w 742198"/>
              <a:gd name="connsiteY1" fmla="*/ 112384 h 2486429"/>
              <a:gd name="connsiteX2" fmla="*/ 466660 w 742198"/>
              <a:gd name="connsiteY2" fmla="*/ 1010836 h 2486429"/>
              <a:gd name="connsiteX3" fmla="*/ 658110 w 742198"/>
              <a:gd name="connsiteY3" fmla="*/ 1172205 h 2486429"/>
              <a:gd name="connsiteX4" fmla="*/ 466660 w 742198"/>
              <a:gd name="connsiteY4" fmla="*/ 1333574 h 2486429"/>
              <a:gd name="connsiteX5" fmla="*/ 466660 w 742198"/>
              <a:gd name="connsiteY5" fmla="*/ 2265600 h 2486429"/>
              <a:gd name="connsiteX6" fmla="*/ 275210 w 742198"/>
              <a:gd name="connsiteY6" fmla="*/ 2426969 h 2486429"/>
              <a:gd name="connsiteX7" fmla="*/ 6628 w 742198"/>
              <a:gd name="connsiteY7" fmla="*/ 0 h 2486429"/>
              <a:gd name="connsiteX0" fmla="*/ 27848 w 742198"/>
              <a:gd name="connsiteY0" fmla="*/ 16329 h 2486429"/>
              <a:gd name="connsiteX1" fmla="*/ 466661 w 742198"/>
              <a:gd name="connsiteY1" fmla="*/ 79727 h 2486429"/>
              <a:gd name="connsiteX2" fmla="*/ 466660 w 742198"/>
              <a:gd name="connsiteY2" fmla="*/ 1010836 h 2486429"/>
              <a:gd name="connsiteX3" fmla="*/ 742198 w 742198"/>
              <a:gd name="connsiteY3" fmla="*/ 1188534 h 2486429"/>
              <a:gd name="connsiteX4" fmla="*/ 466660 w 742198"/>
              <a:gd name="connsiteY4" fmla="*/ 1333574 h 2486429"/>
              <a:gd name="connsiteX5" fmla="*/ 445642 w 742198"/>
              <a:gd name="connsiteY5" fmla="*/ 2330914 h 2486429"/>
              <a:gd name="connsiteX6" fmla="*/ 275210 w 742198"/>
              <a:gd name="connsiteY6" fmla="*/ 2426969 h 2486429"/>
              <a:gd name="connsiteX7" fmla="*/ 0 w 742198"/>
              <a:gd name="connsiteY7" fmla="*/ 2428155 h 2486429"/>
              <a:gd name="connsiteX0" fmla="*/ 6628 w 742198"/>
              <a:gd name="connsiteY0" fmla="*/ 0 h 2429139"/>
              <a:gd name="connsiteX1" fmla="*/ 466660 w 742198"/>
              <a:gd name="connsiteY1" fmla="*/ 112384 h 2429139"/>
              <a:gd name="connsiteX2" fmla="*/ 466660 w 742198"/>
              <a:gd name="connsiteY2" fmla="*/ 1010836 h 2429139"/>
              <a:gd name="connsiteX3" fmla="*/ 658110 w 742198"/>
              <a:gd name="connsiteY3" fmla="*/ 1172205 h 2429139"/>
              <a:gd name="connsiteX4" fmla="*/ 466660 w 742198"/>
              <a:gd name="connsiteY4" fmla="*/ 1333574 h 2429139"/>
              <a:gd name="connsiteX5" fmla="*/ 466660 w 742198"/>
              <a:gd name="connsiteY5" fmla="*/ 2265600 h 2429139"/>
              <a:gd name="connsiteX6" fmla="*/ 275210 w 742198"/>
              <a:gd name="connsiteY6" fmla="*/ 2426969 h 2429139"/>
              <a:gd name="connsiteX7" fmla="*/ 6628 w 742198"/>
              <a:gd name="connsiteY7" fmla="*/ 0 h 2429139"/>
              <a:gd name="connsiteX0" fmla="*/ 27848 w 742198"/>
              <a:gd name="connsiteY0" fmla="*/ 16329 h 2429139"/>
              <a:gd name="connsiteX1" fmla="*/ 466661 w 742198"/>
              <a:gd name="connsiteY1" fmla="*/ 79727 h 2429139"/>
              <a:gd name="connsiteX2" fmla="*/ 466660 w 742198"/>
              <a:gd name="connsiteY2" fmla="*/ 1010836 h 2429139"/>
              <a:gd name="connsiteX3" fmla="*/ 742198 w 742198"/>
              <a:gd name="connsiteY3" fmla="*/ 1188534 h 2429139"/>
              <a:gd name="connsiteX4" fmla="*/ 466660 w 742198"/>
              <a:gd name="connsiteY4" fmla="*/ 1333574 h 2429139"/>
              <a:gd name="connsiteX5" fmla="*/ 445642 w 742198"/>
              <a:gd name="connsiteY5" fmla="*/ 2330914 h 2429139"/>
              <a:gd name="connsiteX6" fmla="*/ 275210 w 742198"/>
              <a:gd name="connsiteY6" fmla="*/ 2426969 h 2429139"/>
              <a:gd name="connsiteX7" fmla="*/ 0 w 742198"/>
              <a:gd name="connsiteY7" fmla="*/ 2428155 h 2429139"/>
              <a:gd name="connsiteX0" fmla="*/ 6628 w 742198"/>
              <a:gd name="connsiteY0" fmla="*/ 0 h 2429139"/>
              <a:gd name="connsiteX1" fmla="*/ 466660 w 742198"/>
              <a:gd name="connsiteY1" fmla="*/ 112384 h 2429139"/>
              <a:gd name="connsiteX2" fmla="*/ 466660 w 742198"/>
              <a:gd name="connsiteY2" fmla="*/ 1010836 h 2429139"/>
              <a:gd name="connsiteX3" fmla="*/ 658110 w 742198"/>
              <a:gd name="connsiteY3" fmla="*/ 1172205 h 2429139"/>
              <a:gd name="connsiteX4" fmla="*/ 466660 w 742198"/>
              <a:gd name="connsiteY4" fmla="*/ 1333574 h 2429139"/>
              <a:gd name="connsiteX5" fmla="*/ 466660 w 742198"/>
              <a:gd name="connsiteY5" fmla="*/ 2265600 h 2429139"/>
              <a:gd name="connsiteX6" fmla="*/ 275210 w 742198"/>
              <a:gd name="connsiteY6" fmla="*/ 2426969 h 2429139"/>
              <a:gd name="connsiteX7" fmla="*/ 6628 w 742198"/>
              <a:gd name="connsiteY7" fmla="*/ 0 h 2429139"/>
              <a:gd name="connsiteX0" fmla="*/ 27848 w 742198"/>
              <a:gd name="connsiteY0" fmla="*/ 16329 h 2429139"/>
              <a:gd name="connsiteX1" fmla="*/ 466661 w 742198"/>
              <a:gd name="connsiteY1" fmla="*/ 79727 h 2429139"/>
              <a:gd name="connsiteX2" fmla="*/ 466660 w 742198"/>
              <a:gd name="connsiteY2" fmla="*/ 1010836 h 2429139"/>
              <a:gd name="connsiteX3" fmla="*/ 742198 w 742198"/>
              <a:gd name="connsiteY3" fmla="*/ 1188534 h 2429139"/>
              <a:gd name="connsiteX4" fmla="*/ 466660 w 742198"/>
              <a:gd name="connsiteY4" fmla="*/ 1333574 h 2429139"/>
              <a:gd name="connsiteX5" fmla="*/ 445642 w 742198"/>
              <a:gd name="connsiteY5" fmla="*/ 2330914 h 2429139"/>
              <a:gd name="connsiteX6" fmla="*/ 275210 w 742198"/>
              <a:gd name="connsiteY6" fmla="*/ 2426969 h 2429139"/>
              <a:gd name="connsiteX7" fmla="*/ 0 w 742198"/>
              <a:gd name="connsiteY7" fmla="*/ 2428155 h 2429139"/>
              <a:gd name="connsiteX0" fmla="*/ 6628 w 742198"/>
              <a:gd name="connsiteY0" fmla="*/ 0 h 2443297"/>
              <a:gd name="connsiteX1" fmla="*/ 466660 w 742198"/>
              <a:gd name="connsiteY1" fmla="*/ 112384 h 2443297"/>
              <a:gd name="connsiteX2" fmla="*/ 466660 w 742198"/>
              <a:gd name="connsiteY2" fmla="*/ 1010836 h 2443297"/>
              <a:gd name="connsiteX3" fmla="*/ 658110 w 742198"/>
              <a:gd name="connsiteY3" fmla="*/ 1172205 h 2443297"/>
              <a:gd name="connsiteX4" fmla="*/ 466660 w 742198"/>
              <a:gd name="connsiteY4" fmla="*/ 1333574 h 2443297"/>
              <a:gd name="connsiteX5" fmla="*/ 466660 w 742198"/>
              <a:gd name="connsiteY5" fmla="*/ 2265600 h 2443297"/>
              <a:gd name="connsiteX6" fmla="*/ 275210 w 742198"/>
              <a:gd name="connsiteY6" fmla="*/ 2426969 h 2443297"/>
              <a:gd name="connsiteX7" fmla="*/ 6628 w 742198"/>
              <a:gd name="connsiteY7" fmla="*/ 0 h 2443297"/>
              <a:gd name="connsiteX0" fmla="*/ 27848 w 742198"/>
              <a:gd name="connsiteY0" fmla="*/ 16329 h 2443297"/>
              <a:gd name="connsiteX1" fmla="*/ 466661 w 742198"/>
              <a:gd name="connsiteY1" fmla="*/ 79727 h 2443297"/>
              <a:gd name="connsiteX2" fmla="*/ 466660 w 742198"/>
              <a:gd name="connsiteY2" fmla="*/ 1010836 h 2443297"/>
              <a:gd name="connsiteX3" fmla="*/ 742198 w 742198"/>
              <a:gd name="connsiteY3" fmla="*/ 1188534 h 2443297"/>
              <a:gd name="connsiteX4" fmla="*/ 466660 w 742198"/>
              <a:gd name="connsiteY4" fmla="*/ 1333574 h 2443297"/>
              <a:gd name="connsiteX5" fmla="*/ 445642 w 742198"/>
              <a:gd name="connsiteY5" fmla="*/ 2330914 h 2443297"/>
              <a:gd name="connsiteX6" fmla="*/ 212145 w 742198"/>
              <a:gd name="connsiteY6" fmla="*/ 2443297 h 2443297"/>
              <a:gd name="connsiteX7" fmla="*/ 0 w 742198"/>
              <a:gd name="connsiteY7" fmla="*/ 2428155 h 2443297"/>
              <a:gd name="connsiteX0" fmla="*/ 6628 w 742198"/>
              <a:gd name="connsiteY0" fmla="*/ 0 h 2443297"/>
              <a:gd name="connsiteX1" fmla="*/ 466660 w 742198"/>
              <a:gd name="connsiteY1" fmla="*/ 112384 h 2443297"/>
              <a:gd name="connsiteX2" fmla="*/ 466660 w 742198"/>
              <a:gd name="connsiteY2" fmla="*/ 1010836 h 2443297"/>
              <a:gd name="connsiteX3" fmla="*/ 658110 w 742198"/>
              <a:gd name="connsiteY3" fmla="*/ 1172205 h 2443297"/>
              <a:gd name="connsiteX4" fmla="*/ 466660 w 742198"/>
              <a:gd name="connsiteY4" fmla="*/ 1333574 h 2443297"/>
              <a:gd name="connsiteX5" fmla="*/ 466660 w 742198"/>
              <a:gd name="connsiteY5" fmla="*/ 2265600 h 2443297"/>
              <a:gd name="connsiteX6" fmla="*/ 275210 w 742198"/>
              <a:gd name="connsiteY6" fmla="*/ 2426969 h 2443297"/>
              <a:gd name="connsiteX7" fmla="*/ 6628 w 742198"/>
              <a:gd name="connsiteY7" fmla="*/ 0 h 2443297"/>
              <a:gd name="connsiteX0" fmla="*/ 27848 w 742198"/>
              <a:gd name="connsiteY0" fmla="*/ 16329 h 2443297"/>
              <a:gd name="connsiteX1" fmla="*/ 466661 w 742198"/>
              <a:gd name="connsiteY1" fmla="*/ 79727 h 2443297"/>
              <a:gd name="connsiteX2" fmla="*/ 466660 w 742198"/>
              <a:gd name="connsiteY2" fmla="*/ 1010836 h 2443297"/>
              <a:gd name="connsiteX3" fmla="*/ 742198 w 742198"/>
              <a:gd name="connsiteY3" fmla="*/ 1188534 h 2443297"/>
              <a:gd name="connsiteX4" fmla="*/ 466660 w 742198"/>
              <a:gd name="connsiteY4" fmla="*/ 1333574 h 2443297"/>
              <a:gd name="connsiteX5" fmla="*/ 445642 w 742198"/>
              <a:gd name="connsiteY5" fmla="*/ 2330914 h 2443297"/>
              <a:gd name="connsiteX6" fmla="*/ 212145 w 742198"/>
              <a:gd name="connsiteY6" fmla="*/ 2443297 h 2443297"/>
              <a:gd name="connsiteX7" fmla="*/ 0 w 742198"/>
              <a:gd name="connsiteY7" fmla="*/ 2428155 h 24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198" h="2443297" stroke="0" extrusionOk="0">
                <a:moveTo>
                  <a:pt x="6628" y="0"/>
                </a:moveTo>
                <a:cubicBezTo>
                  <a:pt x="112363" y="0"/>
                  <a:pt x="466660" y="23262"/>
                  <a:pt x="466660" y="112384"/>
                </a:cubicBezTo>
                <a:lnTo>
                  <a:pt x="466660" y="1010836"/>
                </a:lnTo>
                <a:cubicBezTo>
                  <a:pt x="466660" y="1099958"/>
                  <a:pt x="552375" y="1172205"/>
                  <a:pt x="658110" y="1172205"/>
                </a:cubicBezTo>
                <a:cubicBezTo>
                  <a:pt x="552375" y="1172205"/>
                  <a:pt x="466660" y="1244452"/>
                  <a:pt x="466660" y="1333574"/>
                </a:cubicBezTo>
                <a:lnTo>
                  <a:pt x="466660" y="2265600"/>
                </a:lnTo>
                <a:cubicBezTo>
                  <a:pt x="466660" y="2354722"/>
                  <a:pt x="625872" y="2410640"/>
                  <a:pt x="275210" y="2426969"/>
                </a:cubicBezTo>
                <a:cubicBezTo>
                  <a:pt x="-24534" y="2379981"/>
                  <a:pt x="695624" y="46989"/>
                  <a:pt x="6628" y="0"/>
                </a:cubicBezTo>
                <a:close/>
              </a:path>
              <a:path w="742198" h="2443297" fill="none">
                <a:moveTo>
                  <a:pt x="27848" y="16329"/>
                </a:moveTo>
                <a:cubicBezTo>
                  <a:pt x="133583" y="16329"/>
                  <a:pt x="466661" y="-9395"/>
                  <a:pt x="466661" y="79727"/>
                </a:cubicBezTo>
                <a:cubicBezTo>
                  <a:pt x="466661" y="390097"/>
                  <a:pt x="466660" y="700466"/>
                  <a:pt x="466660" y="1010836"/>
                </a:cubicBezTo>
                <a:cubicBezTo>
                  <a:pt x="466660" y="1099958"/>
                  <a:pt x="636463" y="1188534"/>
                  <a:pt x="742198" y="1188534"/>
                </a:cubicBezTo>
                <a:cubicBezTo>
                  <a:pt x="636463" y="1188534"/>
                  <a:pt x="466660" y="1244452"/>
                  <a:pt x="466660" y="1333574"/>
                </a:cubicBezTo>
                <a:lnTo>
                  <a:pt x="445642" y="2330914"/>
                </a:lnTo>
                <a:cubicBezTo>
                  <a:pt x="445642" y="2420036"/>
                  <a:pt x="317880" y="2443297"/>
                  <a:pt x="212145" y="2443297"/>
                </a:cubicBezTo>
                <a:cubicBezTo>
                  <a:pt x="-138537" y="2426847"/>
                  <a:pt x="193507" y="2441516"/>
                  <a:pt x="0" y="2428155"/>
                </a:cubicBezTo>
              </a:path>
            </a:pathLst>
          </a:custGeom>
          <a:ln w="60325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99751" y="4176924"/>
            <a:ext cx="225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অঋণাত্ম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2851263" y="2244684"/>
            <a:ext cx="1560908" cy="4312784"/>
          </a:xfrm>
          <a:custGeom>
            <a:avLst/>
            <a:gdLst>
              <a:gd name="connsiteX0" fmla="*/ 581194 w 581194"/>
              <a:gd name="connsiteY0" fmla="*/ 4066886 h 4066886"/>
              <a:gd name="connsiteX1" fmla="*/ 290597 w 581194"/>
              <a:gd name="connsiteY1" fmla="*/ 3876580 h 4066886"/>
              <a:gd name="connsiteX2" fmla="*/ 290597 w 581194"/>
              <a:gd name="connsiteY2" fmla="*/ 2237170 h 4066886"/>
              <a:gd name="connsiteX3" fmla="*/ 0 w 581194"/>
              <a:gd name="connsiteY3" fmla="*/ 2046864 h 4066886"/>
              <a:gd name="connsiteX4" fmla="*/ 290597 w 581194"/>
              <a:gd name="connsiteY4" fmla="*/ 1856558 h 4066886"/>
              <a:gd name="connsiteX5" fmla="*/ 290597 w 581194"/>
              <a:gd name="connsiteY5" fmla="*/ 190306 h 4066886"/>
              <a:gd name="connsiteX6" fmla="*/ 581194 w 581194"/>
              <a:gd name="connsiteY6" fmla="*/ 0 h 4066886"/>
              <a:gd name="connsiteX7" fmla="*/ 581194 w 581194"/>
              <a:gd name="connsiteY7" fmla="*/ 4066886 h 4066886"/>
              <a:gd name="connsiteX0" fmla="*/ 581194 w 581194"/>
              <a:gd name="connsiteY0" fmla="*/ 4066886 h 4066886"/>
              <a:gd name="connsiteX1" fmla="*/ 290597 w 581194"/>
              <a:gd name="connsiteY1" fmla="*/ 3876580 h 4066886"/>
              <a:gd name="connsiteX2" fmla="*/ 290597 w 581194"/>
              <a:gd name="connsiteY2" fmla="*/ 2237170 h 4066886"/>
              <a:gd name="connsiteX3" fmla="*/ 0 w 581194"/>
              <a:gd name="connsiteY3" fmla="*/ 2046864 h 4066886"/>
              <a:gd name="connsiteX4" fmla="*/ 290597 w 581194"/>
              <a:gd name="connsiteY4" fmla="*/ 1856558 h 4066886"/>
              <a:gd name="connsiteX5" fmla="*/ 290597 w 581194"/>
              <a:gd name="connsiteY5" fmla="*/ 190306 h 4066886"/>
              <a:gd name="connsiteX6" fmla="*/ 581194 w 581194"/>
              <a:gd name="connsiteY6" fmla="*/ 0 h 4066886"/>
              <a:gd name="connsiteX0" fmla="*/ 581194 w 1577237"/>
              <a:gd name="connsiteY0" fmla="*/ 4132200 h 4132200"/>
              <a:gd name="connsiteX1" fmla="*/ 290597 w 1577237"/>
              <a:gd name="connsiteY1" fmla="*/ 3941894 h 4132200"/>
              <a:gd name="connsiteX2" fmla="*/ 290597 w 1577237"/>
              <a:gd name="connsiteY2" fmla="*/ 2302484 h 4132200"/>
              <a:gd name="connsiteX3" fmla="*/ 0 w 1577237"/>
              <a:gd name="connsiteY3" fmla="*/ 2112178 h 4132200"/>
              <a:gd name="connsiteX4" fmla="*/ 290597 w 1577237"/>
              <a:gd name="connsiteY4" fmla="*/ 1921872 h 4132200"/>
              <a:gd name="connsiteX5" fmla="*/ 290597 w 1577237"/>
              <a:gd name="connsiteY5" fmla="*/ 255620 h 4132200"/>
              <a:gd name="connsiteX6" fmla="*/ 581194 w 1577237"/>
              <a:gd name="connsiteY6" fmla="*/ 65314 h 4132200"/>
              <a:gd name="connsiteX7" fmla="*/ 581194 w 1577237"/>
              <a:gd name="connsiteY7" fmla="*/ 4132200 h 4132200"/>
              <a:gd name="connsiteX0" fmla="*/ 581194 w 1577237"/>
              <a:gd name="connsiteY0" fmla="*/ 4132200 h 4132200"/>
              <a:gd name="connsiteX1" fmla="*/ 290597 w 1577237"/>
              <a:gd name="connsiteY1" fmla="*/ 3941894 h 4132200"/>
              <a:gd name="connsiteX2" fmla="*/ 290597 w 1577237"/>
              <a:gd name="connsiteY2" fmla="*/ 2302484 h 4132200"/>
              <a:gd name="connsiteX3" fmla="*/ 0 w 1577237"/>
              <a:gd name="connsiteY3" fmla="*/ 2112178 h 4132200"/>
              <a:gd name="connsiteX4" fmla="*/ 290597 w 1577237"/>
              <a:gd name="connsiteY4" fmla="*/ 1921872 h 4132200"/>
              <a:gd name="connsiteX5" fmla="*/ 290597 w 1577237"/>
              <a:gd name="connsiteY5" fmla="*/ 255620 h 4132200"/>
              <a:gd name="connsiteX6" fmla="*/ 1577237 w 1577237"/>
              <a:gd name="connsiteY6" fmla="*/ 0 h 4132200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581194 w 1560908"/>
              <a:gd name="connsiteY6" fmla="*/ 195941 h 4262827"/>
              <a:gd name="connsiteX7" fmla="*/ 581194 w 1560908"/>
              <a:gd name="connsiteY7" fmla="*/ 4262827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1560908 w 1560908"/>
              <a:gd name="connsiteY6" fmla="*/ 0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515880 w 1560908"/>
              <a:gd name="connsiteY6" fmla="*/ 81644 h 4262827"/>
              <a:gd name="connsiteX7" fmla="*/ 581194 w 1560908"/>
              <a:gd name="connsiteY7" fmla="*/ 4262827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1560908 w 1560908"/>
              <a:gd name="connsiteY6" fmla="*/ 0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515880 w 1560908"/>
              <a:gd name="connsiteY6" fmla="*/ 81644 h 4262827"/>
              <a:gd name="connsiteX7" fmla="*/ 581194 w 1560908"/>
              <a:gd name="connsiteY7" fmla="*/ 4262827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1560908 w 1560908"/>
              <a:gd name="connsiteY6" fmla="*/ 0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760808 w 1560908"/>
              <a:gd name="connsiteY6" fmla="*/ 146959 h 4262827"/>
              <a:gd name="connsiteX7" fmla="*/ 581194 w 1560908"/>
              <a:gd name="connsiteY7" fmla="*/ 4262827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1560908 w 1560908"/>
              <a:gd name="connsiteY6" fmla="*/ 0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760808 w 1560908"/>
              <a:gd name="connsiteY6" fmla="*/ 146959 h 4262827"/>
              <a:gd name="connsiteX7" fmla="*/ 581194 w 1560908"/>
              <a:gd name="connsiteY7" fmla="*/ 4262827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50 h 4262827"/>
              <a:gd name="connsiteX6" fmla="*/ 1560908 w 1560908"/>
              <a:gd name="connsiteY6" fmla="*/ 0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842451 w 1560908"/>
              <a:gd name="connsiteY6" fmla="*/ 114302 h 4262827"/>
              <a:gd name="connsiteX7" fmla="*/ 581194 w 1560908"/>
              <a:gd name="connsiteY7" fmla="*/ 4262827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50 h 4262827"/>
              <a:gd name="connsiteX6" fmla="*/ 1560908 w 1560908"/>
              <a:gd name="connsiteY6" fmla="*/ 0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842451 w 1560908"/>
              <a:gd name="connsiteY6" fmla="*/ 114302 h 4262827"/>
              <a:gd name="connsiteX7" fmla="*/ 581194 w 1560908"/>
              <a:gd name="connsiteY7" fmla="*/ 4262827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50 h 4262827"/>
              <a:gd name="connsiteX6" fmla="*/ 1560908 w 1560908"/>
              <a:gd name="connsiteY6" fmla="*/ 0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842451 w 1560908"/>
              <a:gd name="connsiteY6" fmla="*/ 114302 h 4262827"/>
              <a:gd name="connsiteX7" fmla="*/ 581194 w 1560908"/>
              <a:gd name="connsiteY7" fmla="*/ 4262827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50 h 4262827"/>
              <a:gd name="connsiteX6" fmla="*/ 1560908 w 1560908"/>
              <a:gd name="connsiteY6" fmla="*/ 0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842451 w 1560908"/>
              <a:gd name="connsiteY6" fmla="*/ 114302 h 4262827"/>
              <a:gd name="connsiteX7" fmla="*/ 581194 w 1560908"/>
              <a:gd name="connsiteY7" fmla="*/ 4262827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50 h 4262827"/>
              <a:gd name="connsiteX6" fmla="*/ 1560908 w 1560908"/>
              <a:gd name="connsiteY6" fmla="*/ 0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842451 w 1560908"/>
              <a:gd name="connsiteY6" fmla="*/ 114302 h 4262827"/>
              <a:gd name="connsiteX7" fmla="*/ 581194 w 1560908"/>
              <a:gd name="connsiteY7" fmla="*/ 4262827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813111 w 1560908"/>
              <a:gd name="connsiteY5" fmla="*/ 271950 h 4262827"/>
              <a:gd name="connsiteX6" fmla="*/ 1560908 w 1560908"/>
              <a:gd name="connsiteY6" fmla="*/ 0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290597 w 1560908"/>
              <a:gd name="connsiteY5" fmla="*/ 386247 h 4262827"/>
              <a:gd name="connsiteX6" fmla="*/ 842451 w 1560908"/>
              <a:gd name="connsiteY6" fmla="*/ 163288 h 4262827"/>
              <a:gd name="connsiteX7" fmla="*/ 581194 w 1560908"/>
              <a:gd name="connsiteY7" fmla="*/ 4262827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813111 w 1560908"/>
              <a:gd name="connsiteY5" fmla="*/ 271950 h 4262827"/>
              <a:gd name="connsiteX6" fmla="*/ 1560908 w 1560908"/>
              <a:gd name="connsiteY6" fmla="*/ 0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1547896 w 1560908"/>
              <a:gd name="connsiteY5" fmla="*/ 27018 h 4262827"/>
              <a:gd name="connsiteX6" fmla="*/ 842451 w 1560908"/>
              <a:gd name="connsiteY6" fmla="*/ 163288 h 4262827"/>
              <a:gd name="connsiteX7" fmla="*/ 581194 w 1560908"/>
              <a:gd name="connsiteY7" fmla="*/ 4262827 h 4262827"/>
              <a:gd name="connsiteX0" fmla="*/ 581194 w 1560908"/>
              <a:gd name="connsiteY0" fmla="*/ 4262827 h 4262827"/>
              <a:gd name="connsiteX1" fmla="*/ 290597 w 1560908"/>
              <a:gd name="connsiteY1" fmla="*/ 4072521 h 4262827"/>
              <a:gd name="connsiteX2" fmla="*/ 290597 w 1560908"/>
              <a:gd name="connsiteY2" fmla="*/ 2433111 h 4262827"/>
              <a:gd name="connsiteX3" fmla="*/ 0 w 1560908"/>
              <a:gd name="connsiteY3" fmla="*/ 2242805 h 4262827"/>
              <a:gd name="connsiteX4" fmla="*/ 290597 w 1560908"/>
              <a:gd name="connsiteY4" fmla="*/ 2052499 h 4262827"/>
              <a:gd name="connsiteX5" fmla="*/ 813111 w 1560908"/>
              <a:gd name="connsiteY5" fmla="*/ 271950 h 4262827"/>
              <a:gd name="connsiteX6" fmla="*/ 1560908 w 1560908"/>
              <a:gd name="connsiteY6" fmla="*/ 0 h 4262827"/>
              <a:gd name="connsiteX0" fmla="*/ 581194 w 1560908"/>
              <a:gd name="connsiteY0" fmla="*/ 4263314 h 4263314"/>
              <a:gd name="connsiteX1" fmla="*/ 290597 w 1560908"/>
              <a:gd name="connsiteY1" fmla="*/ 4073008 h 4263314"/>
              <a:gd name="connsiteX2" fmla="*/ 290597 w 1560908"/>
              <a:gd name="connsiteY2" fmla="*/ 2433598 h 4263314"/>
              <a:gd name="connsiteX3" fmla="*/ 0 w 1560908"/>
              <a:gd name="connsiteY3" fmla="*/ 2243292 h 4263314"/>
              <a:gd name="connsiteX4" fmla="*/ 290597 w 1560908"/>
              <a:gd name="connsiteY4" fmla="*/ 2052986 h 4263314"/>
              <a:gd name="connsiteX5" fmla="*/ 1547896 w 1560908"/>
              <a:gd name="connsiteY5" fmla="*/ 27505 h 4263314"/>
              <a:gd name="connsiteX6" fmla="*/ 842451 w 1560908"/>
              <a:gd name="connsiteY6" fmla="*/ 163775 h 4263314"/>
              <a:gd name="connsiteX7" fmla="*/ 581194 w 1560908"/>
              <a:gd name="connsiteY7" fmla="*/ 4263314 h 4263314"/>
              <a:gd name="connsiteX0" fmla="*/ 581194 w 1560908"/>
              <a:gd name="connsiteY0" fmla="*/ 4263314 h 4263314"/>
              <a:gd name="connsiteX1" fmla="*/ 290597 w 1560908"/>
              <a:gd name="connsiteY1" fmla="*/ 4073008 h 4263314"/>
              <a:gd name="connsiteX2" fmla="*/ 290597 w 1560908"/>
              <a:gd name="connsiteY2" fmla="*/ 2433598 h 4263314"/>
              <a:gd name="connsiteX3" fmla="*/ 0 w 1560908"/>
              <a:gd name="connsiteY3" fmla="*/ 2243292 h 4263314"/>
              <a:gd name="connsiteX4" fmla="*/ 290597 w 1560908"/>
              <a:gd name="connsiteY4" fmla="*/ 2052986 h 4263314"/>
              <a:gd name="connsiteX5" fmla="*/ 323254 w 1560908"/>
              <a:gd name="connsiteY5" fmla="*/ 92826 h 4263314"/>
              <a:gd name="connsiteX6" fmla="*/ 1560908 w 1560908"/>
              <a:gd name="connsiteY6" fmla="*/ 487 h 4263314"/>
              <a:gd name="connsiteX0" fmla="*/ 581194 w 1560908"/>
              <a:gd name="connsiteY0" fmla="*/ 4311810 h 4311810"/>
              <a:gd name="connsiteX1" fmla="*/ 290597 w 1560908"/>
              <a:gd name="connsiteY1" fmla="*/ 4121504 h 4311810"/>
              <a:gd name="connsiteX2" fmla="*/ 290597 w 1560908"/>
              <a:gd name="connsiteY2" fmla="*/ 2482094 h 4311810"/>
              <a:gd name="connsiteX3" fmla="*/ 0 w 1560908"/>
              <a:gd name="connsiteY3" fmla="*/ 2291788 h 4311810"/>
              <a:gd name="connsiteX4" fmla="*/ 290597 w 1560908"/>
              <a:gd name="connsiteY4" fmla="*/ 2101482 h 4311810"/>
              <a:gd name="connsiteX5" fmla="*/ 1547896 w 1560908"/>
              <a:gd name="connsiteY5" fmla="*/ 76001 h 4311810"/>
              <a:gd name="connsiteX6" fmla="*/ 711822 w 1560908"/>
              <a:gd name="connsiteY6" fmla="*/ 0 h 4311810"/>
              <a:gd name="connsiteX7" fmla="*/ 581194 w 1560908"/>
              <a:gd name="connsiteY7" fmla="*/ 4311810 h 4311810"/>
              <a:gd name="connsiteX0" fmla="*/ 581194 w 1560908"/>
              <a:gd name="connsiteY0" fmla="*/ 4311810 h 4311810"/>
              <a:gd name="connsiteX1" fmla="*/ 290597 w 1560908"/>
              <a:gd name="connsiteY1" fmla="*/ 4121504 h 4311810"/>
              <a:gd name="connsiteX2" fmla="*/ 290597 w 1560908"/>
              <a:gd name="connsiteY2" fmla="*/ 2482094 h 4311810"/>
              <a:gd name="connsiteX3" fmla="*/ 0 w 1560908"/>
              <a:gd name="connsiteY3" fmla="*/ 2291788 h 4311810"/>
              <a:gd name="connsiteX4" fmla="*/ 290597 w 1560908"/>
              <a:gd name="connsiteY4" fmla="*/ 2101482 h 4311810"/>
              <a:gd name="connsiteX5" fmla="*/ 323254 w 1560908"/>
              <a:gd name="connsiteY5" fmla="*/ 141322 h 4311810"/>
              <a:gd name="connsiteX6" fmla="*/ 1560908 w 1560908"/>
              <a:gd name="connsiteY6" fmla="*/ 48983 h 4311810"/>
              <a:gd name="connsiteX0" fmla="*/ 581194 w 1560908"/>
              <a:gd name="connsiteY0" fmla="*/ 4311810 h 4311810"/>
              <a:gd name="connsiteX1" fmla="*/ 290597 w 1560908"/>
              <a:gd name="connsiteY1" fmla="*/ 4121504 h 4311810"/>
              <a:gd name="connsiteX2" fmla="*/ 290597 w 1560908"/>
              <a:gd name="connsiteY2" fmla="*/ 2482094 h 4311810"/>
              <a:gd name="connsiteX3" fmla="*/ 0 w 1560908"/>
              <a:gd name="connsiteY3" fmla="*/ 2291788 h 4311810"/>
              <a:gd name="connsiteX4" fmla="*/ 290597 w 1560908"/>
              <a:gd name="connsiteY4" fmla="*/ 2101482 h 4311810"/>
              <a:gd name="connsiteX5" fmla="*/ 1547896 w 1560908"/>
              <a:gd name="connsiteY5" fmla="*/ 76001 h 4311810"/>
              <a:gd name="connsiteX6" fmla="*/ 711822 w 1560908"/>
              <a:gd name="connsiteY6" fmla="*/ 0 h 4311810"/>
              <a:gd name="connsiteX7" fmla="*/ 581194 w 1560908"/>
              <a:gd name="connsiteY7" fmla="*/ 4311810 h 4311810"/>
              <a:gd name="connsiteX0" fmla="*/ 581194 w 1560908"/>
              <a:gd name="connsiteY0" fmla="*/ 4311810 h 4311810"/>
              <a:gd name="connsiteX1" fmla="*/ 290597 w 1560908"/>
              <a:gd name="connsiteY1" fmla="*/ 4121504 h 4311810"/>
              <a:gd name="connsiteX2" fmla="*/ 290597 w 1560908"/>
              <a:gd name="connsiteY2" fmla="*/ 2482094 h 4311810"/>
              <a:gd name="connsiteX3" fmla="*/ 0 w 1560908"/>
              <a:gd name="connsiteY3" fmla="*/ 2291788 h 4311810"/>
              <a:gd name="connsiteX4" fmla="*/ 290597 w 1560908"/>
              <a:gd name="connsiteY4" fmla="*/ 2101482 h 4311810"/>
              <a:gd name="connsiteX5" fmla="*/ 323254 w 1560908"/>
              <a:gd name="connsiteY5" fmla="*/ 141322 h 4311810"/>
              <a:gd name="connsiteX6" fmla="*/ 1560908 w 1560908"/>
              <a:gd name="connsiteY6" fmla="*/ 48983 h 4311810"/>
              <a:gd name="connsiteX0" fmla="*/ 581194 w 1560908"/>
              <a:gd name="connsiteY0" fmla="*/ 4313223 h 4313223"/>
              <a:gd name="connsiteX1" fmla="*/ 290597 w 1560908"/>
              <a:gd name="connsiteY1" fmla="*/ 4122917 h 4313223"/>
              <a:gd name="connsiteX2" fmla="*/ 290597 w 1560908"/>
              <a:gd name="connsiteY2" fmla="*/ 2483507 h 4313223"/>
              <a:gd name="connsiteX3" fmla="*/ 0 w 1560908"/>
              <a:gd name="connsiteY3" fmla="*/ 2293201 h 4313223"/>
              <a:gd name="connsiteX4" fmla="*/ 290597 w 1560908"/>
              <a:gd name="connsiteY4" fmla="*/ 2102895 h 4313223"/>
              <a:gd name="connsiteX5" fmla="*/ 1547896 w 1560908"/>
              <a:gd name="connsiteY5" fmla="*/ 77414 h 4313223"/>
              <a:gd name="connsiteX6" fmla="*/ 711822 w 1560908"/>
              <a:gd name="connsiteY6" fmla="*/ 1413 h 4313223"/>
              <a:gd name="connsiteX7" fmla="*/ 581194 w 1560908"/>
              <a:gd name="connsiteY7" fmla="*/ 4313223 h 4313223"/>
              <a:gd name="connsiteX0" fmla="*/ 581194 w 1560908"/>
              <a:gd name="connsiteY0" fmla="*/ 4313223 h 4313223"/>
              <a:gd name="connsiteX1" fmla="*/ 290597 w 1560908"/>
              <a:gd name="connsiteY1" fmla="*/ 4122917 h 4313223"/>
              <a:gd name="connsiteX2" fmla="*/ 290597 w 1560908"/>
              <a:gd name="connsiteY2" fmla="*/ 2483507 h 4313223"/>
              <a:gd name="connsiteX3" fmla="*/ 0 w 1560908"/>
              <a:gd name="connsiteY3" fmla="*/ 2293201 h 4313223"/>
              <a:gd name="connsiteX4" fmla="*/ 290597 w 1560908"/>
              <a:gd name="connsiteY4" fmla="*/ 2102895 h 4313223"/>
              <a:gd name="connsiteX5" fmla="*/ 323254 w 1560908"/>
              <a:gd name="connsiteY5" fmla="*/ 142735 h 4313223"/>
              <a:gd name="connsiteX6" fmla="*/ 1560908 w 1560908"/>
              <a:gd name="connsiteY6" fmla="*/ 50396 h 4313223"/>
              <a:gd name="connsiteX0" fmla="*/ 581194 w 1560908"/>
              <a:gd name="connsiteY0" fmla="*/ 4313223 h 4313223"/>
              <a:gd name="connsiteX1" fmla="*/ 290597 w 1560908"/>
              <a:gd name="connsiteY1" fmla="*/ 4122917 h 4313223"/>
              <a:gd name="connsiteX2" fmla="*/ 290597 w 1560908"/>
              <a:gd name="connsiteY2" fmla="*/ 2483507 h 4313223"/>
              <a:gd name="connsiteX3" fmla="*/ 0 w 1560908"/>
              <a:gd name="connsiteY3" fmla="*/ 2293201 h 4313223"/>
              <a:gd name="connsiteX4" fmla="*/ 290597 w 1560908"/>
              <a:gd name="connsiteY4" fmla="*/ 2102895 h 4313223"/>
              <a:gd name="connsiteX5" fmla="*/ 1547896 w 1560908"/>
              <a:gd name="connsiteY5" fmla="*/ 77414 h 4313223"/>
              <a:gd name="connsiteX6" fmla="*/ 711822 w 1560908"/>
              <a:gd name="connsiteY6" fmla="*/ 1413 h 4313223"/>
              <a:gd name="connsiteX7" fmla="*/ 581194 w 1560908"/>
              <a:gd name="connsiteY7" fmla="*/ 4313223 h 4313223"/>
              <a:gd name="connsiteX0" fmla="*/ 581194 w 1560908"/>
              <a:gd name="connsiteY0" fmla="*/ 4313223 h 4313223"/>
              <a:gd name="connsiteX1" fmla="*/ 290597 w 1560908"/>
              <a:gd name="connsiteY1" fmla="*/ 4122917 h 4313223"/>
              <a:gd name="connsiteX2" fmla="*/ 290597 w 1560908"/>
              <a:gd name="connsiteY2" fmla="*/ 2483507 h 4313223"/>
              <a:gd name="connsiteX3" fmla="*/ 0 w 1560908"/>
              <a:gd name="connsiteY3" fmla="*/ 2293201 h 4313223"/>
              <a:gd name="connsiteX4" fmla="*/ 290597 w 1560908"/>
              <a:gd name="connsiteY4" fmla="*/ 2102895 h 4313223"/>
              <a:gd name="connsiteX5" fmla="*/ 323254 w 1560908"/>
              <a:gd name="connsiteY5" fmla="*/ 61095 h 4313223"/>
              <a:gd name="connsiteX6" fmla="*/ 1560908 w 1560908"/>
              <a:gd name="connsiteY6" fmla="*/ 50396 h 4313223"/>
              <a:gd name="connsiteX0" fmla="*/ 581194 w 1560908"/>
              <a:gd name="connsiteY0" fmla="*/ 4313223 h 4313223"/>
              <a:gd name="connsiteX1" fmla="*/ 290597 w 1560908"/>
              <a:gd name="connsiteY1" fmla="*/ 4122917 h 4313223"/>
              <a:gd name="connsiteX2" fmla="*/ 290597 w 1560908"/>
              <a:gd name="connsiteY2" fmla="*/ 2483507 h 4313223"/>
              <a:gd name="connsiteX3" fmla="*/ 0 w 1560908"/>
              <a:gd name="connsiteY3" fmla="*/ 2293201 h 4313223"/>
              <a:gd name="connsiteX4" fmla="*/ 290597 w 1560908"/>
              <a:gd name="connsiteY4" fmla="*/ 2102895 h 4313223"/>
              <a:gd name="connsiteX5" fmla="*/ 1547896 w 1560908"/>
              <a:gd name="connsiteY5" fmla="*/ 77414 h 4313223"/>
              <a:gd name="connsiteX6" fmla="*/ 711822 w 1560908"/>
              <a:gd name="connsiteY6" fmla="*/ 1413 h 4313223"/>
              <a:gd name="connsiteX7" fmla="*/ 581194 w 1560908"/>
              <a:gd name="connsiteY7" fmla="*/ 4313223 h 4313223"/>
              <a:gd name="connsiteX0" fmla="*/ 581194 w 1560908"/>
              <a:gd name="connsiteY0" fmla="*/ 4313223 h 4313223"/>
              <a:gd name="connsiteX1" fmla="*/ 290597 w 1560908"/>
              <a:gd name="connsiteY1" fmla="*/ 4122917 h 4313223"/>
              <a:gd name="connsiteX2" fmla="*/ 290597 w 1560908"/>
              <a:gd name="connsiteY2" fmla="*/ 2483507 h 4313223"/>
              <a:gd name="connsiteX3" fmla="*/ 0 w 1560908"/>
              <a:gd name="connsiteY3" fmla="*/ 2293201 h 4313223"/>
              <a:gd name="connsiteX4" fmla="*/ 290597 w 1560908"/>
              <a:gd name="connsiteY4" fmla="*/ 2102895 h 4313223"/>
              <a:gd name="connsiteX5" fmla="*/ 323254 w 1560908"/>
              <a:gd name="connsiteY5" fmla="*/ 61095 h 4313223"/>
              <a:gd name="connsiteX6" fmla="*/ 1560908 w 1560908"/>
              <a:gd name="connsiteY6" fmla="*/ 50396 h 4313223"/>
              <a:gd name="connsiteX0" fmla="*/ 581194 w 1560908"/>
              <a:gd name="connsiteY0" fmla="*/ 4313223 h 4313223"/>
              <a:gd name="connsiteX1" fmla="*/ 290597 w 1560908"/>
              <a:gd name="connsiteY1" fmla="*/ 4122917 h 4313223"/>
              <a:gd name="connsiteX2" fmla="*/ 290597 w 1560908"/>
              <a:gd name="connsiteY2" fmla="*/ 2483507 h 4313223"/>
              <a:gd name="connsiteX3" fmla="*/ 0 w 1560908"/>
              <a:gd name="connsiteY3" fmla="*/ 2293201 h 4313223"/>
              <a:gd name="connsiteX4" fmla="*/ 290597 w 1560908"/>
              <a:gd name="connsiteY4" fmla="*/ 2102895 h 4313223"/>
              <a:gd name="connsiteX5" fmla="*/ 1547896 w 1560908"/>
              <a:gd name="connsiteY5" fmla="*/ 77414 h 4313223"/>
              <a:gd name="connsiteX6" fmla="*/ 711822 w 1560908"/>
              <a:gd name="connsiteY6" fmla="*/ 1413 h 4313223"/>
              <a:gd name="connsiteX7" fmla="*/ 581194 w 1560908"/>
              <a:gd name="connsiteY7" fmla="*/ 4313223 h 4313223"/>
              <a:gd name="connsiteX0" fmla="*/ 581194 w 1560908"/>
              <a:gd name="connsiteY0" fmla="*/ 4313223 h 4313223"/>
              <a:gd name="connsiteX1" fmla="*/ 290597 w 1560908"/>
              <a:gd name="connsiteY1" fmla="*/ 4122917 h 4313223"/>
              <a:gd name="connsiteX2" fmla="*/ 290597 w 1560908"/>
              <a:gd name="connsiteY2" fmla="*/ 2483507 h 4313223"/>
              <a:gd name="connsiteX3" fmla="*/ 0 w 1560908"/>
              <a:gd name="connsiteY3" fmla="*/ 2293201 h 4313223"/>
              <a:gd name="connsiteX4" fmla="*/ 290597 w 1560908"/>
              <a:gd name="connsiteY4" fmla="*/ 2102895 h 4313223"/>
              <a:gd name="connsiteX5" fmla="*/ 323254 w 1560908"/>
              <a:gd name="connsiteY5" fmla="*/ 61095 h 4313223"/>
              <a:gd name="connsiteX6" fmla="*/ 1560908 w 1560908"/>
              <a:gd name="connsiteY6" fmla="*/ 50396 h 4313223"/>
              <a:gd name="connsiteX0" fmla="*/ 581194 w 1560908"/>
              <a:gd name="connsiteY0" fmla="*/ 4313223 h 4313223"/>
              <a:gd name="connsiteX1" fmla="*/ 290597 w 1560908"/>
              <a:gd name="connsiteY1" fmla="*/ 4122917 h 4313223"/>
              <a:gd name="connsiteX2" fmla="*/ 290597 w 1560908"/>
              <a:gd name="connsiteY2" fmla="*/ 2483507 h 4313223"/>
              <a:gd name="connsiteX3" fmla="*/ 0 w 1560908"/>
              <a:gd name="connsiteY3" fmla="*/ 2293201 h 4313223"/>
              <a:gd name="connsiteX4" fmla="*/ 290597 w 1560908"/>
              <a:gd name="connsiteY4" fmla="*/ 2102895 h 4313223"/>
              <a:gd name="connsiteX5" fmla="*/ 1547896 w 1560908"/>
              <a:gd name="connsiteY5" fmla="*/ 77414 h 4313223"/>
              <a:gd name="connsiteX6" fmla="*/ 711822 w 1560908"/>
              <a:gd name="connsiteY6" fmla="*/ 1413 h 4313223"/>
              <a:gd name="connsiteX7" fmla="*/ 581194 w 1560908"/>
              <a:gd name="connsiteY7" fmla="*/ 4313223 h 4313223"/>
              <a:gd name="connsiteX0" fmla="*/ 581194 w 1560908"/>
              <a:gd name="connsiteY0" fmla="*/ 4313223 h 4313223"/>
              <a:gd name="connsiteX1" fmla="*/ 290597 w 1560908"/>
              <a:gd name="connsiteY1" fmla="*/ 4122917 h 4313223"/>
              <a:gd name="connsiteX2" fmla="*/ 290597 w 1560908"/>
              <a:gd name="connsiteY2" fmla="*/ 2483507 h 4313223"/>
              <a:gd name="connsiteX3" fmla="*/ 0 w 1560908"/>
              <a:gd name="connsiteY3" fmla="*/ 2293201 h 4313223"/>
              <a:gd name="connsiteX4" fmla="*/ 290597 w 1560908"/>
              <a:gd name="connsiteY4" fmla="*/ 2102895 h 4313223"/>
              <a:gd name="connsiteX5" fmla="*/ 323254 w 1560908"/>
              <a:gd name="connsiteY5" fmla="*/ 61095 h 4313223"/>
              <a:gd name="connsiteX6" fmla="*/ 1560908 w 1560908"/>
              <a:gd name="connsiteY6" fmla="*/ 50396 h 4313223"/>
              <a:gd name="connsiteX0" fmla="*/ 581194 w 1560908"/>
              <a:gd name="connsiteY0" fmla="*/ 4312784 h 4312784"/>
              <a:gd name="connsiteX1" fmla="*/ 290597 w 1560908"/>
              <a:gd name="connsiteY1" fmla="*/ 4122478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1547896 w 1560908"/>
              <a:gd name="connsiteY5" fmla="*/ 76975 h 4312784"/>
              <a:gd name="connsiteX6" fmla="*/ 711822 w 1560908"/>
              <a:gd name="connsiteY6" fmla="*/ 974 h 4312784"/>
              <a:gd name="connsiteX7" fmla="*/ 581194 w 1560908"/>
              <a:gd name="connsiteY7" fmla="*/ 4312784 h 4312784"/>
              <a:gd name="connsiteX0" fmla="*/ 581194 w 1560908"/>
              <a:gd name="connsiteY0" fmla="*/ 4312784 h 4312784"/>
              <a:gd name="connsiteX1" fmla="*/ 290597 w 1560908"/>
              <a:gd name="connsiteY1" fmla="*/ 4122478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323254 w 1560908"/>
              <a:gd name="connsiteY5" fmla="*/ 60656 h 4312784"/>
              <a:gd name="connsiteX6" fmla="*/ 1560908 w 1560908"/>
              <a:gd name="connsiteY6" fmla="*/ 49957 h 4312784"/>
              <a:gd name="connsiteX0" fmla="*/ 581194 w 1560908"/>
              <a:gd name="connsiteY0" fmla="*/ 4312784 h 4312784"/>
              <a:gd name="connsiteX1" fmla="*/ 290597 w 1560908"/>
              <a:gd name="connsiteY1" fmla="*/ 4122478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1547896 w 1560908"/>
              <a:gd name="connsiteY5" fmla="*/ 76975 h 4312784"/>
              <a:gd name="connsiteX6" fmla="*/ 711822 w 1560908"/>
              <a:gd name="connsiteY6" fmla="*/ 974 h 4312784"/>
              <a:gd name="connsiteX7" fmla="*/ 581194 w 1560908"/>
              <a:gd name="connsiteY7" fmla="*/ 4312784 h 4312784"/>
              <a:gd name="connsiteX0" fmla="*/ 581194 w 1560908"/>
              <a:gd name="connsiteY0" fmla="*/ 4312784 h 4312784"/>
              <a:gd name="connsiteX1" fmla="*/ 290597 w 1560908"/>
              <a:gd name="connsiteY1" fmla="*/ 4171463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323254 w 1560908"/>
              <a:gd name="connsiteY5" fmla="*/ 60656 h 4312784"/>
              <a:gd name="connsiteX6" fmla="*/ 1560908 w 1560908"/>
              <a:gd name="connsiteY6" fmla="*/ 49957 h 4312784"/>
              <a:gd name="connsiteX0" fmla="*/ 581194 w 1560908"/>
              <a:gd name="connsiteY0" fmla="*/ 4312784 h 4312784"/>
              <a:gd name="connsiteX1" fmla="*/ 290597 w 1560908"/>
              <a:gd name="connsiteY1" fmla="*/ 4122478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1547896 w 1560908"/>
              <a:gd name="connsiteY5" fmla="*/ 76975 h 4312784"/>
              <a:gd name="connsiteX6" fmla="*/ 711822 w 1560908"/>
              <a:gd name="connsiteY6" fmla="*/ 974 h 4312784"/>
              <a:gd name="connsiteX7" fmla="*/ 581194 w 1560908"/>
              <a:gd name="connsiteY7" fmla="*/ 4312784 h 4312784"/>
              <a:gd name="connsiteX0" fmla="*/ 581194 w 1560908"/>
              <a:gd name="connsiteY0" fmla="*/ 4312784 h 4312784"/>
              <a:gd name="connsiteX1" fmla="*/ 290597 w 1560908"/>
              <a:gd name="connsiteY1" fmla="*/ 4171463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323254 w 1560908"/>
              <a:gd name="connsiteY5" fmla="*/ 60656 h 4312784"/>
              <a:gd name="connsiteX6" fmla="*/ 1560908 w 1560908"/>
              <a:gd name="connsiteY6" fmla="*/ 49957 h 4312784"/>
              <a:gd name="connsiteX0" fmla="*/ 581194 w 1560908"/>
              <a:gd name="connsiteY0" fmla="*/ 4312784 h 4312784"/>
              <a:gd name="connsiteX1" fmla="*/ 290597 w 1560908"/>
              <a:gd name="connsiteY1" fmla="*/ 4122478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1547896 w 1560908"/>
              <a:gd name="connsiteY5" fmla="*/ 76975 h 4312784"/>
              <a:gd name="connsiteX6" fmla="*/ 711822 w 1560908"/>
              <a:gd name="connsiteY6" fmla="*/ 974 h 4312784"/>
              <a:gd name="connsiteX7" fmla="*/ 581194 w 1560908"/>
              <a:gd name="connsiteY7" fmla="*/ 4312784 h 4312784"/>
              <a:gd name="connsiteX0" fmla="*/ 581194 w 1560908"/>
              <a:gd name="connsiteY0" fmla="*/ 4312784 h 4312784"/>
              <a:gd name="connsiteX1" fmla="*/ 290597 w 1560908"/>
              <a:gd name="connsiteY1" fmla="*/ 4171463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323254 w 1560908"/>
              <a:gd name="connsiteY5" fmla="*/ 60656 h 4312784"/>
              <a:gd name="connsiteX6" fmla="*/ 1560908 w 1560908"/>
              <a:gd name="connsiteY6" fmla="*/ 49957 h 4312784"/>
              <a:gd name="connsiteX0" fmla="*/ 581194 w 1560908"/>
              <a:gd name="connsiteY0" fmla="*/ 4312784 h 4312784"/>
              <a:gd name="connsiteX1" fmla="*/ 290597 w 1560908"/>
              <a:gd name="connsiteY1" fmla="*/ 4122478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1547896 w 1560908"/>
              <a:gd name="connsiteY5" fmla="*/ 76975 h 4312784"/>
              <a:gd name="connsiteX6" fmla="*/ 711822 w 1560908"/>
              <a:gd name="connsiteY6" fmla="*/ 974 h 4312784"/>
              <a:gd name="connsiteX7" fmla="*/ 581194 w 1560908"/>
              <a:gd name="connsiteY7" fmla="*/ 4312784 h 4312784"/>
              <a:gd name="connsiteX0" fmla="*/ 826123 w 1560908"/>
              <a:gd name="connsiteY0" fmla="*/ 4263798 h 4312784"/>
              <a:gd name="connsiteX1" fmla="*/ 290597 w 1560908"/>
              <a:gd name="connsiteY1" fmla="*/ 4171463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323254 w 1560908"/>
              <a:gd name="connsiteY5" fmla="*/ 60656 h 4312784"/>
              <a:gd name="connsiteX6" fmla="*/ 1560908 w 1560908"/>
              <a:gd name="connsiteY6" fmla="*/ 49957 h 4312784"/>
              <a:gd name="connsiteX0" fmla="*/ 581194 w 1560908"/>
              <a:gd name="connsiteY0" fmla="*/ 4312784 h 4312784"/>
              <a:gd name="connsiteX1" fmla="*/ 290597 w 1560908"/>
              <a:gd name="connsiteY1" fmla="*/ 4122478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1547896 w 1560908"/>
              <a:gd name="connsiteY5" fmla="*/ 76975 h 4312784"/>
              <a:gd name="connsiteX6" fmla="*/ 711822 w 1560908"/>
              <a:gd name="connsiteY6" fmla="*/ 974 h 4312784"/>
              <a:gd name="connsiteX7" fmla="*/ 581194 w 1560908"/>
              <a:gd name="connsiteY7" fmla="*/ 4312784 h 4312784"/>
              <a:gd name="connsiteX0" fmla="*/ 613852 w 1560908"/>
              <a:gd name="connsiteY0" fmla="*/ 4263798 h 4312784"/>
              <a:gd name="connsiteX1" fmla="*/ 290597 w 1560908"/>
              <a:gd name="connsiteY1" fmla="*/ 4171463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323254 w 1560908"/>
              <a:gd name="connsiteY5" fmla="*/ 60656 h 4312784"/>
              <a:gd name="connsiteX6" fmla="*/ 1560908 w 1560908"/>
              <a:gd name="connsiteY6" fmla="*/ 49957 h 4312784"/>
              <a:gd name="connsiteX0" fmla="*/ 581194 w 1560908"/>
              <a:gd name="connsiteY0" fmla="*/ 4312784 h 4312784"/>
              <a:gd name="connsiteX1" fmla="*/ 290597 w 1560908"/>
              <a:gd name="connsiteY1" fmla="*/ 4122478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1547896 w 1560908"/>
              <a:gd name="connsiteY5" fmla="*/ 76975 h 4312784"/>
              <a:gd name="connsiteX6" fmla="*/ 711822 w 1560908"/>
              <a:gd name="connsiteY6" fmla="*/ 974 h 4312784"/>
              <a:gd name="connsiteX7" fmla="*/ 581194 w 1560908"/>
              <a:gd name="connsiteY7" fmla="*/ 4312784 h 4312784"/>
              <a:gd name="connsiteX0" fmla="*/ 613852 w 1560908"/>
              <a:gd name="connsiteY0" fmla="*/ 4263798 h 4312784"/>
              <a:gd name="connsiteX1" fmla="*/ 290597 w 1560908"/>
              <a:gd name="connsiteY1" fmla="*/ 4236777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323254 w 1560908"/>
              <a:gd name="connsiteY5" fmla="*/ 60656 h 4312784"/>
              <a:gd name="connsiteX6" fmla="*/ 1560908 w 1560908"/>
              <a:gd name="connsiteY6" fmla="*/ 49957 h 4312784"/>
              <a:gd name="connsiteX0" fmla="*/ 581194 w 1560908"/>
              <a:gd name="connsiteY0" fmla="*/ 4312784 h 4312784"/>
              <a:gd name="connsiteX1" fmla="*/ 290597 w 1560908"/>
              <a:gd name="connsiteY1" fmla="*/ 4122478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1547896 w 1560908"/>
              <a:gd name="connsiteY5" fmla="*/ 76975 h 4312784"/>
              <a:gd name="connsiteX6" fmla="*/ 711822 w 1560908"/>
              <a:gd name="connsiteY6" fmla="*/ 974 h 4312784"/>
              <a:gd name="connsiteX7" fmla="*/ 581194 w 1560908"/>
              <a:gd name="connsiteY7" fmla="*/ 4312784 h 4312784"/>
              <a:gd name="connsiteX0" fmla="*/ 613852 w 1560908"/>
              <a:gd name="connsiteY0" fmla="*/ 4263798 h 4312784"/>
              <a:gd name="connsiteX1" fmla="*/ 290597 w 1560908"/>
              <a:gd name="connsiteY1" fmla="*/ 4236777 h 4312784"/>
              <a:gd name="connsiteX2" fmla="*/ 290597 w 1560908"/>
              <a:gd name="connsiteY2" fmla="*/ 2483068 h 4312784"/>
              <a:gd name="connsiteX3" fmla="*/ 0 w 1560908"/>
              <a:gd name="connsiteY3" fmla="*/ 2292762 h 4312784"/>
              <a:gd name="connsiteX4" fmla="*/ 290597 w 1560908"/>
              <a:gd name="connsiteY4" fmla="*/ 2102456 h 4312784"/>
              <a:gd name="connsiteX5" fmla="*/ 323254 w 1560908"/>
              <a:gd name="connsiteY5" fmla="*/ 60656 h 4312784"/>
              <a:gd name="connsiteX6" fmla="*/ 1560908 w 1560908"/>
              <a:gd name="connsiteY6" fmla="*/ 49957 h 431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908" h="4312784" stroke="0" extrusionOk="0">
                <a:moveTo>
                  <a:pt x="581194" y="4312784"/>
                </a:moveTo>
                <a:cubicBezTo>
                  <a:pt x="143117" y="4280130"/>
                  <a:pt x="290597" y="4227581"/>
                  <a:pt x="290597" y="4122478"/>
                </a:cubicBezTo>
                <a:lnTo>
                  <a:pt x="290597" y="2483068"/>
                </a:lnTo>
                <a:cubicBezTo>
                  <a:pt x="290597" y="2377965"/>
                  <a:pt x="160492" y="2292762"/>
                  <a:pt x="0" y="2292762"/>
                </a:cubicBezTo>
                <a:cubicBezTo>
                  <a:pt x="160492" y="2292762"/>
                  <a:pt x="290597" y="2207559"/>
                  <a:pt x="290597" y="2102456"/>
                </a:cubicBezTo>
                <a:lnTo>
                  <a:pt x="1547896" y="76975"/>
                </a:lnTo>
                <a:cubicBezTo>
                  <a:pt x="1547896" y="-28128"/>
                  <a:pt x="1547372" y="33634"/>
                  <a:pt x="711822" y="974"/>
                </a:cubicBezTo>
                <a:cubicBezTo>
                  <a:pt x="-82836" y="-74861"/>
                  <a:pt x="673723" y="4306987"/>
                  <a:pt x="581194" y="4312784"/>
                </a:cubicBezTo>
                <a:close/>
              </a:path>
              <a:path w="1560908" h="4312784" fill="none">
                <a:moveTo>
                  <a:pt x="613852" y="4263798"/>
                </a:moveTo>
                <a:cubicBezTo>
                  <a:pt x="453360" y="4263798"/>
                  <a:pt x="290597" y="4276566"/>
                  <a:pt x="290597" y="4236777"/>
                </a:cubicBezTo>
                <a:cubicBezTo>
                  <a:pt x="306925" y="3902579"/>
                  <a:pt x="290597" y="3045866"/>
                  <a:pt x="290597" y="2483068"/>
                </a:cubicBezTo>
                <a:cubicBezTo>
                  <a:pt x="290597" y="2377965"/>
                  <a:pt x="160492" y="2292762"/>
                  <a:pt x="0" y="2292762"/>
                </a:cubicBezTo>
                <a:cubicBezTo>
                  <a:pt x="160492" y="2292762"/>
                  <a:pt x="290597" y="2207559"/>
                  <a:pt x="290597" y="2102456"/>
                </a:cubicBezTo>
                <a:cubicBezTo>
                  <a:pt x="301483" y="1449069"/>
                  <a:pt x="312368" y="763032"/>
                  <a:pt x="323254" y="60656"/>
                </a:cubicBezTo>
                <a:lnTo>
                  <a:pt x="1560908" y="49957"/>
                </a:lnTo>
              </a:path>
            </a:pathLst>
          </a:custGeom>
          <a:ln w="476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15931" y="5330437"/>
            <a:ext cx="1519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3527" y="891725"/>
            <a:ext cx="2173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4495" y="6416187"/>
            <a:ext cx="42514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</a:t>
            </a:r>
            <a:r>
              <a:rPr lang="bn-BD" sz="11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     প্রথমে সংখ্যারেখা লেখার</a:t>
            </a:r>
            <a:r>
              <a:rPr lang="bn-BD" sz="1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উপর পরে চিত্রে  ক্লিক করুন </a:t>
            </a:r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8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824" y="946129"/>
            <a:ext cx="4522191" cy="2515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4251960"/>
            <a:ext cx="789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 চিহ্ন সহকারে পূর্ণসংখ্যায় ঢাকা তাপমাত্রাটি লিখ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" y="4825978"/>
            <a:ext cx="819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 চিহ্ন সহকারে পূর্ণসংখ্যায় শ্রীনগরের তাপমাত্রাটি লিখ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99" y="5432201"/>
            <a:ext cx="819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 কম তাপমাত্রার স্থান কোনটি 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39" y="6006219"/>
            <a:ext cx="819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 ক্রমানুসারে স্থানগুলোর নাম লিখ 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39" y="3521577"/>
            <a:ext cx="789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উদ্দীপকের আলোকে নিচের প্রশ্নগুলোর উত্তর দাও;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994" y="198044"/>
            <a:ext cx="3584783" cy="90070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ল্যায়</a:t>
            </a:r>
            <a:r>
              <a:rPr lang="bn-BD" sz="7200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5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89" y="2810249"/>
            <a:ext cx="8333026" cy="21214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746" y="256417"/>
            <a:ext cx="5015315" cy="126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82881"/>
            <a:ext cx="8789471" cy="6507480"/>
          </a:xfrm>
          <a:prstGeom prst="rect">
            <a:avLst/>
          </a:prstGeom>
          <a:blipFill dpi="0" rotWithShape="1">
            <a:blip r:embed="rId4"/>
            <a:srcRect/>
            <a:stretch>
              <a:fillRect l="2000" b="33000"/>
            </a:stretch>
          </a:blipFill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99842" y="473613"/>
            <a:ext cx="5155546" cy="1309467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297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5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123133"/>
            <a:ext cx="4724400" cy="1477714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7" y="3414666"/>
            <a:ext cx="8763000" cy="1077218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7" y="4861560"/>
            <a:ext cx="8763000" cy="1569660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রায়হানা তসলিম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সহযোগী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আহসানুল আলম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অধ্যাপক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 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রাজিয়া বেগম , প্রভাষক,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7" y="1909289"/>
            <a:ext cx="8763000" cy="523220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2800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620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38971" y="905083"/>
            <a:ext cx="5824318" cy="1228517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5539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04" y="2791326"/>
            <a:ext cx="8450313" cy="29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3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2" y="3988526"/>
            <a:ext cx="1569083" cy="151803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647363" y="2092148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876630" y="2897831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4418097" y="2897831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7673" y="2833684"/>
            <a:ext cx="4160677" cy="646331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লিয়াকত আলী (লিটন) </a:t>
            </a:r>
            <a:endParaRPr lang="en-US" sz="36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7236" y="3403751"/>
            <a:ext cx="3226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(গণিত ) </a:t>
            </a:r>
            <a:endParaRPr lang="en-US" sz="32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1997538" y="398724"/>
            <a:ext cx="4921623" cy="604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95" y="1411940"/>
            <a:ext cx="1488997" cy="14858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65712" y="2995049"/>
            <a:ext cx="3243077" cy="1620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 smtClean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</a:p>
          <a:p>
            <a:pPr algn="ctr"/>
            <a:r>
              <a:rPr lang="en-US" sz="14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1400" dirty="0" smtClean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4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14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47" y="1183937"/>
            <a:ext cx="1558623" cy="1698435"/>
          </a:xfrm>
          <a:prstGeom prst="roundRect">
            <a:avLst>
              <a:gd name="adj" fmla="val 2014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321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2" y="636813"/>
            <a:ext cx="7952543" cy="5466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1" y="673632"/>
            <a:ext cx="8229436" cy="5429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/>
          <a:stretch/>
        </p:blipFill>
        <p:spPr>
          <a:xfrm>
            <a:off x="266243" y="673632"/>
            <a:ext cx="8229434" cy="54296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"/>
          <a:stretch/>
        </p:blipFill>
        <p:spPr>
          <a:xfrm>
            <a:off x="266240" y="673632"/>
            <a:ext cx="8404231" cy="542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6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3" y="340948"/>
            <a:ext cx="3798902" cy="2611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59" y="448558"/>
            <a:ext cx="3847477" cy="2538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/>
          <a:stretch/>
        </p:blipFill>
        <p:spPr>
          <a:xfrm>
            <a:off x="266243" y="3368040"/>
            <a:ext cx="4145628" cy="2735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"/>
          <a:stretch/>
        </p:blipFill>
        <p:spPr>
          <a:xfrm>
            <a:off x="4785359" y="3408829"/>
            <a:ext cx="4170548" cy="269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8880" y="2438400"/>
            <a:ext cx="4419600" cy="178308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59903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ঋণাত্মক </a:t>
            </a:r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bn-BD" sz="4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bn-BD" sz="4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  <a:endParaRPr lang="en-US" sz="44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0120" y="254508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ঋণাত্মক পূর্ণসংখ্যা কী তা বলতে পারবে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120" y="3303954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ঋণাত্মক সংখ্যা লিখতে পারবে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0120" y="4062828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ছোট-বড় সংখ্যার তুলনা করতে পারবে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20" y="4709159"/>
            <a:ext cx="7513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 জীবনে ঋণাত্মক সংখ্যার ব্যবহার চিহ্নিত করতে  পারবে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0120" y="5909488"/>
            <a:ext cx="751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পূর্ণসংখ্যার ব্যাখ্যা দিতে পারবে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926" y="1463041"/>
            <a:ext cx="4210593" cy="78055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820625" y="198269"/>
            <a:ext cx="7302295" cy="853291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016" y="2599936"/>
            <a:ext cx="262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প্রতিযোগীর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স্কোর বোর্ড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67255" y="2604972"/>
            <a:ext cx="262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প্রতিযোগীর স্কোর বোর্ড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7201239" y="914399"/>
            <a:ext cx="766482" cy="510988"/>
          </a:xfrm>
          <a:prstGeom prst="bevel">
            <a:avLst>
              <a:gd name="adj" fmla="val 23027"/>
            </a:avLst>
          </a:prstGeom>
          <a:gradFill flip="none" rotWithShape="1">
            <a:gsLst>
              <a:gs pos="28000">
                <a:srgbClr val="FF0000"/>
              </a:gs>
              <a:gs pos="42000">
                <a:schemeClr val="tx1"/>
              </a:gs>
              <a:gs pos="57000">
                <a:srgbClr val="FFFF00"/>
              </a:gs>
              <a:gs pos="72000">
                <a:srgbClr val="00B050"/>
              </a:gs>
              <a:gs pos="80000">
                <a:srgbClr val="00B050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Bevel 8"/>
          <p:cNvSpPr/>
          <p:nvPr/>
        </p:nvSpPr>
        <p:spPr>
          <a:xfrm>
            <a:off x="1410256" y="914399"/>
            <a:ext cx="766482" cy="510988"/>
          </a:xfrm>
          <a:prstGeom prst="bevel">
            <a:avLst>
              <a:gd name="adj" fmla="val 23027"/>
            </a:avLst>
          </a:prstGeom>
          <a:gradFill flip="none" rotWithShape="1">
            <a:gsLst>
              <a:gs pos="28000">
                <a:srgbClr val="FF0000"/>
              </a:gs>
              <a:gs pos="42000">
                <a:schemeClr val="tx1"/>
              </a:gs>
              <a:gs pos="57000">
                <a:srgbClr val="FFFF00"/>
              </a:gs>
              <a:gs pos="72000">
                <a:srgbClr val="00B050"/>
              </a:gs>
              <a:gs pos="80000">
                <a:srgbClr val="00B050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93854">
            <a:off x="2657116" y="213162"/>
            <a:ext cx="3840813" cy="38956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630" y="887505"/>
            <a:ext cx="1990166" cy="23515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813" y="874058"/>
            <a:ext cx="2072533" cy="2351555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442131" y="3227167"/>
            <a:ext cx="968125" cy="743918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450982" y="3227582"/>
            <a:ext cx="968125" cy="743918"/>
          </a:xfrm>
          <a:prstGeom prst="frame">
            <a:avLst>
              <a:gd name="adj1" fmla="val 10417"/>
            </a:avLst>
          </a:prstGeom>
          <a:solidFill>
            <a:srgbClr val="00B0F0"/>
          </a:solidFill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4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442131" y="3970670"/>
            <a:ext cx="968125" cy="743918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B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450982" y="3971085"/>
            <a:ext cx="968125" cy="743918"/>
          </a:xfrm>
          <a:prstGeom prst="frame">
            <a:avLst>
              <a:gd name="adj1" fmla="val 10417"/>
            </a:avLst>
          </a:prstGeom>
          <a:solidFill>
            <a:srgbClr val="00B0F0"/>
          </a:solidFill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1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441043" y="4713758"/>
            <a:ext cx="968125" cy="743918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1449894" y="4714173"/>
            <a:ext cx="968125" cy="743918"/>
          </a:xfrm>
          <a:prstGeom prst="frame">
            <a:avLst>
              <a:gd name="adj1" fmla="val 10417"/>
            </a:avLst>
          </a:prstGeom>
          <a:solidFill>
            <a:srgbClr val="00B0F0"/>
          </a:solidFill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2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431313" y="5470017"/>
            <a:ext cx="968125" cy="743918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D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1440164" y="5470432"/>
            <a:ext cx="968125" cy="743918"/>
          </a:xfrm>
          <a:prstGeom prst="frame">
            <a:avLst>
              <a:gd name="adj1" fmla="val 10417"/>
            </a:avLst>
          </a:prstGeom>
          <a:solidFill>
            <a:srgbClr val="00B0F0"/>
          </a:solidFill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3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9" name="Frame 28"/>
          <p:cNvSpPr/>
          <p:nvPr/>
        </p:nvSpPr>
        <p:spPr>
          <a:xfrm>
            <a:off x="7806972" y="3212166"/>
            <a:ext cx="968125" cy="743918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0" name="Frame 29"/>
          <p:cNvSpPr/>
          <p:nvPr/>
        </p:nvSpPr>
        <p:spPr>
          <a:xfrm>
            <a:off x="6792144" y="3213280"/>
            <a:ext cx="968125" cy="743918"/>
          </a:xfrm>
          <a:prstGeom prst="frame">
            <a:avLst>
              <a:gd name="adj1" fmla="val 10417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2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1" name="Frame 30"/>
          <p:cNvSpPr/>
          <p:nvPr/>
        </p:nvSpPr>
        <p:spPr>
          <a:xfrm>
            <a:off x="7796821" y="3980289"/>
            <a:ext cx="968125" cy="743918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B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2" name="Frame 31"/>
          <p:cNvSpPr/>
          <p:nvPr/>
        </p:nvSpPr>
        <p:spPr>
          <a:xfrm>
            <a:off x="6787970" y="3983446"/>
            <a:ext cx="968125" cy="743918"/>
          </a:xfrm>
          <a:prstGeom prst="frame">
            <a:avLst>
              <a:gd name="adj1" fmla="val 10417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3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3" name="Frame 32"/>
          <p:cNvSpPr/>
          <p:nvPr/>
        </p:nvSpPr>
        <p:spPr>
          <a:xfrm>
            <a:off x="7795733" y="4723377"/>
            <a:ext cx="968125" cy="743918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4" name="Frame 33"/>
          <p:cNvSpPr/>
          <p:nvPr/>
        </p:nvSpPr>
        <p:spPr>
          <a:xfrm>
            <a:off x="6786882" y="4726534"/>
            <a:ext cx="968125" cy="743918"/>
          </a:xfrm>
          <a:prstGeom prst="frame">
            <a:avLst>
              <a:gd name="adj1" fmla="val 10417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4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5" name="Frame 34"/>
          <p:cNvSpPr/>
          <p:nvPr/>
        </p:nvSpPr>
        <p:spPr>
          <a:xfrm>
            <a:off x="7786003" y="5479636"/>
            <a:ext cx="968125" cy="743918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D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6" name="Frame 35"/>
          <p:cNvSpPr/>
          <p:nvPr/>
        </p:nvSpPr>
        <p:spPr>
          <a:xfrm>
            <a:off x="6777152" y="5482793"/>
            <a:ext cx="968125" cy="743918"/>
          </a:xfrm>
          <a:prstGeom prst="frame">
            <a:avLst>
              <a:gd name="adj1" fmla="val 10417"/>
            </a:avLst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3422842" y="3956084"/>
            <a:ext cx="2259690" cy="1669212"/>
          </a:xfrm>
          <a:prstGeom prst="upArrowCallout">
            <a:avLst>
              <a:gd name="adj1" fmla="val 18943"/>
              <a:gd name="adj2" fmla="val 22984"/>
              <a:gd name="adj3" fmla="val 41688"/>
              <a:gd name="adj4" fmla="val 37334"/>
            </a:avLst>
          </a:prstGeom>
          <a:gradFill flip="none" rotWithShape="1">
            <a:gsLst>
              <a:gs pos="13000">
                <a:srgbClr val="FF0000">
                  <a:alpha val="63000"/>
                </a:srgbClr>
              </a:gs>
              <a:gs pos="39000">
                <a:srgbClr val="00B050"/>
              </a:gs>
              <a:gs pos="69000">
                <a:schemeClr val="accent5">
                  <a:lumMod val="75000"/>
                </a:schemeClr>
              </a:gs>
              <a:gs pos="84000">
                <a:srgbClr val="FF0000">
                  <a:alpha val="63000"/>
                </a:srgbClr>
              </a:gs>
            </a:gsLst>
            <a:path path="rect">
              <a:fillToRect l="50000" t="50000" r="50000" b="50000"/>
            </a:path>
            <a:tileRect/>
          </a:gradFill>
          <a:effectLst>
            <a:glow>
              <a:schemeClr val="tx1">
                <a:alpha val="68000"/>
              </a:schemeClr>
            </a:glow>
            <a:innerShdw blurRad="190500" dist="50800" dir="16200000">
              <a:srgbClr val="00B050">
                <a:alpha val="91000"/>
              </a:srgbClr>
            </a:innerShdw>
          </a:effectLst>
          <a:scene3d>
            <a:camera prst="orthographicFront"/>
            <a:lightRig rig="threePt" dir="t"/>
          </a:scene3d>
          <a:sp3d extrusionH="120650" contourW="57150" prstMaterial="dkEdge">
            <a:bevelT w="82550" h="152400" prst="convex"/>
            <a:bevelB w="107950" prst="convex"/>
            <a:extrusionClr>
              <a:schemeClr val="tx1"/>
            </a:extrusionClr>
            <a:contourClr>
              <a:srgbClr val="FF0000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পয়েন্ট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3949" y="5682737"/>
            <a:ext cx="3815621" cy="830997"/>
          </a:xfrm>
          <a:prstGeom prst="rect">
            <a:avLst/>
          </a:prstGeom>
          <a:ln w="76200" cap="rnd">
            <a:solidFill>
              <a:srgbClr val="7030A0"/>
            </a:solidFill>
            <a:rou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খেলার শর্তঃ-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লালঘরের  পয়েন্ট নিচের দিকে অন্যঘরের  পয়েন্ট উপরের দিকে যাবে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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9941" y="6533140"/>
            <a:ext cx="5409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প্রতিযো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গীর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 ২য়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 ......২য়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প্রতিযো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গীর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click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শেষ করুন  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8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62100000">
                                      <p:cBhvr>
                                        <p:cTn id="1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xit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0200000">
                                      <p:cBhvr>
                                        <p:cTn id="3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xit" presetSubtype="9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53" dur="4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xit" presetSubtype="3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9400000">
                                      <p:cBhvr>
                                        <p:cTn id="7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xit" presetSubtype="9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9400000">
                                      <p:cBhvr>
                                        <p:cTn id="9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xit" presetSubtype="3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7500000">
                                      <p:cBhvr>
                                        <p:cTn id="11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" presetClass="exit" presetSubtype="9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9400000">
                                      <p:cBhvr>
                                        <p:cTn id="12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" presetClass="exit" presetSubtype="3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5600000">
                                      <p:cBhvr>
                                        <p:cTn id="14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500"/>
                            </p:stCondLst>
                            <p:childTnLst>
                              <p:par>
                                <p:cTn id="1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8" grpId="0" animBg="1"/>
      <p:bldP spid="30" grpId="0" animBg="1"/>
      <p:bldP spid="32" grpId="0" animBg="1"/>
      <p:bldP spid="34" grpId="0" animBg="1"/>
      <p:bldP spid="3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7168621" y="5606088"/>
            <a:ext cx="1567543" cy="29934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মাটি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3871344" y="5484200"/>
            <a:ext cx="366764" cy="563403"/>
          </a:xfrm>
          <a:prstGeom prst="frame">
            <a:avLst>
              <a:gd name="adj1" fmla="val 1041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rgbClr val="FF0000"/>
                </a:gs>
                <a:gs pos="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2535862" y="5472605"/>
            <a:ext cx="366764" cy="574998"/>
          </a:xfrm>
          <a:prstGeom prst="frame">
            <a:avLst>
              <a:gd name="adj1" fmla="val 1041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rgbClr val="FF0000"/>
                </a:gs>
                <a:gs pos="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4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2978277" y="5471467"/>
            <a:ext cx="366764" cy="576136"/>
          </a:xfrm>
          <a:prstGeom prst="frame">
            <a:avLst>
              <a:gd name="adj1" fmla="val 1041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rgbClr val="FF0000"/>
                </a:gs>
                <a:gs pos="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1</a:t>
            </a:r>
            <a:endParaRPr lang="en-US" sz="320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36610" y="4872016"/>
            <a:ext cx="2403833" cy="1259666"/>
            <a:chOff x="1836610" y="4872016"/>
            <a:chExt cx="2403833" cy="12596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36610" y="4897489"/>
              <a:ext cx="809179" cy="1234193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2535863" y="4872016"/>
              <a:ext cx="1704580" cy="564682"/>
              <a:chOff x="2535863" y="4872016"/>
              <a:chExt cx="1704580" cy="564682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3871344" y="4875790"/>
                <a:ext cx="369099" cy="557134"/>
              </a:xfrm>
              <a:prstGeom prst="frame">
                <a:avLst>
                  <a:gd name="adj1" fmla="val 10417"/>
                </a:avLst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FF0000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cene3d>
                <a:camera prst="orthographicFront"/>
                <a:lightRig rig="sunset" dir="t"/>
              </a:scene3d>
              <a:sp3d extrusionH="25400" contourW="69850">
                <a:bevelT w="95250" h="152400"/>
                <a:bevelB w="44450" h="107950"/>
                <a:extrusionClr>
                  <a:srgbClr val="FF0000"/>
                </a:extrusionClr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D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ame 4"/>
              <p:cNvSpPr/>
              <p:nvPr/>
            </p:nvSpPr>
            <p:spPr>
              <a:xfrm>
                <a:off x="2535863" y="4872016"/>
                <a:ext cx="366764" cy="560908"/>
              </a:xfrm>
              <a:prstGeom prst="frame">
                <a:avLst>
                  <a:gd name="adj1" fmla="val 10417"/>
                </a:avLst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gradFill>
                  <a:gsLst>
                    <a:gs pos="71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cene3d>
                <a:camera prst="orthographicFront"/>
                <a:lightRig rig="sunset" dir="t"/>
              </a:scene3d>
              <a:sp3d extrusionH="25400" contourW="69850">
                <a:bevelT w="95250" h="152400"/>
                <a:bevelB w="44450" h="107950"/>
                <a:extrusionClr>
                  <a:srgbClr val="FF0000"/>
                </a:extrusionClr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A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ame 6"/>
              <p:cNvSpPr/>
              <p:nvPr/>
            </p:nvSpPr>
            <p:spPr>
              <a:xfrm>
                <a:off x="2966284" y="4875790"/>
                <a:ext cx="366764" cy="560908"/>
              </a:xfrm>
              <a:prstGeom prst="frame">
                <a:avLst>
                  <a:gd name="adj1" fmla="val 10417"/>
                </a:avLst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FF0000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cene3d>
                <a:camera prst="orthographicFront"/>
                <a:lightRig rig="sunset" dir="t"/>
              </a:scene3d>
              <a:sp3d extrusionH="25400" contourW="69850">
                <a:bevelT w="95250" h="152400"/>
                <a:bevelB w="44450" h="107950"/>
                <a:extrusionClr>
                  <a:srgbClr val="FF0000"/>
                </a:extrusionClr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B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ame 8"/>
              <p:cNvSpPr/>
              <p:nvPr/>
            </p:nvSpPr>
            <p:spPr>
              <a:xfrm>
                <a:off x="3418814" y="4875790"/>
                <a:ext cx="366764" cy="560908"/>
              </a:xfrm>
              <a:prstGeom prst="frame">
                <a:avLst>
                  <a:gd name="adj1" fmla="val 10417"/>
                </a:avLst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gradFill>
                  <a:gsLst>
                    <a:gs pos="0">
                      <a:srgbClr val="FF0000"/>
                    </a:gs>
                    <a:gs pos="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cene3d>
                <a:camera prst="orthographicFront"/>
                <a:lightRig rig="sunset" dir="t"/>
              </a:scene3d>
              <a:sp3d extrusionH="25400" contourW="69850">
                <a:bevelT w="95250" h="152400"/>
                <a:bevelB w="44450" h="107950"/>
                <a:extrusionClr>
                  <a:srgbClr val="FF0000"/>
                </a:extrusionClr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</a:rPr>
                  <a:t>C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" name="Frame 9"/>
          <p:cNvSpPr/>
          <p:nvPr/>
        </p:nvSpPr>
        <p:spPr>
          <a:xfrm>
            <a:off x="3418814" y="5471467"/>
            <a:ext cx="366764" cy="576136"/>
          </a:xfrm>
          <a:prstGeom prst="frame">
            <a:avLst>
              <a:gd name="adj1" fmla="val 1041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rgbClr val="FF0000"/>
                </a:gs>
                <a:gs pos="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2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4943283" y="5516276"/>
            <a:ext cx="328099" cy="533973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2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5757681" y="5513630"/>
            <a:ext cx="328099" cy="533973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943283" y="4887365"/>
            <a:ext cx="2348768" cy="1202223"/>
            <a:chOff x="4943283" y="4887365"/>
            <a:chExt cx="2348768" cy="12022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7529" y="4926485"/>
              <a:ext cx="944522" cy="1163103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4943283" y="4887365"/>
              <a:ext cx="1545578" cy="545548"/>
              <a:chOff x="4943283" y="4887365"/>
              <a:chExt cx="1545578" cy="545548"/>
            </a:xfrm>
          </p:grpSpPr>
          <p:sp>
            <p:nvSpPr>
              <p:cNvPr id="16" name="Frame 15"/>
              <p:cNvSpPr/>
              <p:nvPr/>
            </p:nvSpPr>
            <p:spPr>
              <a:xfrm>
                <a:off x="4943283" y="4898940"/>
                <a:ext cx="328099" cy="533973"/>
              </a:xfrm>
              <a:prstGeom prst="frame">
                <a:avLst>
                  <a:gd name="adj1" fmla="val 10417"/>
                </a:avLst>
              </a:prstGeom>
              <a:scene3d>
                <a:camera prst="orthographicFront"/>
                <a:lightRig rig="sunset" dir="t"/>
              </a:scene3d>
              <a:sp3d extrusionH="25400" contourW="69850">
                <a:bevelT w="95250" h="152400"/>
                <a:bevelB w="44450" h="107950"/>
                <a:extrusionClr>
                  <a:srgbClr val="FF0000"/>
                </a:extrusionClr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A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ame 17"/>
              <p:cNvSpPr/>
              <p:nvPr/>
            </p:nvSpPr>
            <p:spPr>
              <a:xfrm>
                <a:off x="5343655" y="4897489"/>
                <a:ext cx="328099" cy="533973"/>
              </a:xfrm>
              <a:prstGeom prst="frame">
                <a:avLst>
                  <a:gd name="adj1" fmla="val 10417"/>
                </a:avLst>
              </a:prstGeom>
              <a:scene3d>
                <a:camera prst="orthographicFront"/>
                <a:lightRig rig="sunset" dir="t"/>
              </a:scene3d>
              <a:sp3d extrusionH="25400" contourW="69850">
                <a:bevelT w="95250" h="152400"/>
                <a:bevelB w="44450" h="107950"/>
                <a:extrusionClr>
                  <a:srgbClr val="FF0000"/>
                </a:extrusionClr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B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ame 18"/>
              <p:cNvSpPr/>
              <p:nvPr/>
            </p:nvSpPr>
            <p:spPr>
              <a:xfrm>
                <a:off x="5748815" y="4887365"/>
                <a:ext cx="328099" cy="533973"/>
              </a:xfrm>
              <a:prstGeom prst="frame">
                <a:avLst>
                  <a:gd name="adj1" fmla="val 10417"/>
                </a:avLst>
              </a:prstGeom>
              <a:scene3d>
                <a:camera prst="orthographicFront"/>
                <a:lightRig rig="sunset" dir="t"/>
              </a:scene3d>
              <a:sp3d extrusionH="25400" contourW="69850">
                <a:bevelT w="95250" h="152400"/>
                <a:bevelB w="44450" h="107950"/>
                <a:extrusionClr>
                  <a:srgbClr val="FF0000"/>
                </a:extrusionClr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C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ame 20"/>
              <p:cNvSpPr/>
              <p:nvPr/>
            </p:nvSpPr>
            <p:spPr>
              <a:xfrm>
                <a:off x="6160762" y="4897489"/>
                <a:ext cx="328099" cy="533973"/>
              </a:xfrm>
              <a:prstGeom prst="frame">
                <a:avLst>
                  <a:gd name="adj1" fmla="val 10417"/>
                </a:avLst>
              </a:prstGeom>
              <a:scene3d>
                <a:camera prst="orthographicFront"/>
                <a:lightRig rig="sunset" dir="t"/>
              </a:scene3d>
              <a:sp3d extrusionH="25400" contourW="69850">
                <a:bevelT w="95250" h="152400"/>
                <a:bevelB w="44450" h="107950"/>
                <a:extrusionClr>
                  <a:srgbClr val="FF0000"/>
                </a:extrusionClr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D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Frame 21"/>
          <p:cNvSpPr/>
          <p:nvPr/>
        </p:nvSpPr>
        <p:spPr>
          <a:xfrm>
            <a:off x="6160329" y="5517695"/>
            <a:ext cx="328099" cy="533973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2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Frame 22"/>
          <p:cNvSpPr/>
          <p:nvPr/>
        </p:nvSpPr>
        <p:spPr>
          <a:xfrm>
            <a:off x="5350482" y="5519689"/>
            <a:ext cx="328099" cy="533973"/>
          </a:xfrm>
          <a:prstGeom prst="frame">
            <a:avLst>
              <a:gd name="adj1" fmla="val 10417"/>
            </a:avLst>
          </a:prstGeom>
          <a:scene3d>
            <a:camera prst="orthographicFront"/>
            <a:lightRig rig="sunset" dir="t"/>
          </a:scene3d>
          <a:sp3d extrusionH="25400" contourW="69850">
            <a:bevelT w="95250" h="152400"/>
            <a:bevelB w="44450" h="107950"/>
            <a:extrusionClr>
              <a:srgbClr val="FF0000"/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3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266933"/>
              </p:ext>
            </p:extLst>
          </p:nvPr>
        </p:nvGraphicFramePr>
        <p:xfrm>
          <a:off x="401295" y="833373"/>
          <a:ext cx="1573686" cy="46928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6843"/>
                <a:gridCol w="786843"/>
              </a:tblGrid>
              <a:tr h="5214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marT="91440" marB="0">
                    <a:gradFill>
                      <a:gsLst>
                        <a:gs pos="64000">
                          <a:schemeClr val="tx1">
                            <a:alpha val="74000"/>
                          </a:schemeClr>
                        </a:gs>
                        <a:gs pos="54000">
                          <a:schemeClr val="accent6">
                            <a:lumMod val="40000"/>
                            <a:lumOff val="60000"/>
                            <a:alpha val="23000"/>
                          </a:scheme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64000">
                          <a:schemeClr val="tx1"/>
                        </a:gs>
                        <a:gs pos="54000">
                          <a:srgbClr val="00B050"/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214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marT="91440" marB="0">
                    <a:gradFill>
                      <a:gsLst>
                        <a:gs pos="64000">
                          <a:schemeClr val="tx1">
                            <a:alpha val="74000"/>
                          </a:schemeClr>
                        </a:gs>
                        <a:gs pos="54000">
                          <a:schemeClr val="accent6">
                            <a:lumMod val="40000"/>
                            <a:lumOff val="60000"/>
                            <a:alpha val="23000"/>
                          </a:scheme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64000">
                          <a:schemeClr val="tx1"/>
                        </a:gs>
                        <a:gs pos="54000">
                          <a:srgbClr val="00B050"/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214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T="91440" marB="0">
                    <a:gradFill>
                      <a:gsLst>
                        <a:gs pos="64000">
                          <a:schemeClr val="tx1">
                            <a:alpha val="74000"/>
                          </a:schemeClr>
                        </a:gs>
                        <a:gs pos="54000">
                          <a:schemeClr val="accent6">
                            <a:lumMod val="40000"/>
                            <a:lumOff val="60000"/>
                            <a:alpha val="23000"/>
                          </a:scheme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64000">
                          <a:schemeClr val="tx1"/>
                        </a:gs>
                        <a:gs pos="54000">
                          <a:srgbClr val="00B050"/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214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marT="91440" marB="0">
                    <a:gradFill>
                      <a:gsLst>
                        <a:gs pos="64000">
                          <a:schemeClr val="tx1">
                            <a:alpha val="74000"/>
                          </a:schemeClr>
                        </a:gs>
                        <a:gs pos="54000">
                          <a:schemeClr val="accent6">
                            <a:lumMod val="40000"/>
                            <a:lumOff val="60000"/>
                            <a:alpha val="23000"/>
                          </a:scheme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64000">
                          <a:schemeClr val="tx1"/>
                        </a:gs>
                        <a:gs pos="54000">
                          <a:srgbClr val="00B050"/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214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marT="91440" marB="0">
                    <a:gradFill>
                      <a:gsLst>
                        <a:gs pos="64000">
                          <a:schemeClr val="tx1">
                            <a:alpha val="74000"/>
                          </a:schemeClr>
                        </a:gs>
                        <a:gs pos="54000">
                          <a:schemeClr val="accent6">
                            <a:lumMod val="40000"/>
                            <a:lumOff val="60000"/>
                            <a:alpha val="23000"/>
                          </a:scheme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64000">
                          <a:schemeClr val="tx1"/>
                        </a:gs>
                        <a:gs pos="54000">
                          <a:srgbClr val="00B050"/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214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marT="91440" marB="0">
                    <a:gradFill>
                      <a:gsLst>
                        <a:gs pos="64000">
                          <a:schemeClr val="tx1">
                            <a:alpha val="74000"/>
                          </a:schemeClr>
                        </a:gs>
                        <a:gs pos="54000">
                          <a:schemeClr val="accent6">
                            <a:lumMod val="40000"/>
                            <a:lumOff val="60000"/>
                            <a:alpha val="23000"/>
                          </a:scheme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64000">
                          <a:schemeClr val="tx1"/>
                        </a:gs>
                        <a:gs pos="54000">
                          <a:srgbClr val="00B050"/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214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T="91440" marB="0">
                    <a:gradFill>
                      <a:gsLst>
                        <a:gs pos="64000">
                          <a:schemeClr val="tx1">
                            <a:alpha val="74000"/>
                          </a:schemeClr>
                        </a:gs>
                        <a:gs pos="54000">
                          <a:schemeClr val="accent6">
                            <a:lumMod val="40000"/>
                            <a:lumOff val="60000"/>
                            <a:alpha val="23000"/>
                          </a:scheme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64000">
                          <a:schemeClr val="tx1"/>
                        </a:gs>
                        <a:gs pos="54000">
                          <a:srgbClr val="00B050"/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214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T="91440" marB="0">
                    <a:gradFill>
                      <a:gsLst>
                        <a:gs pos="64000">
                          <a:schemeClr val="tx1">
                            <a:alpha val="74000"/>
                          </a:schemeClr>
                        </a:gs>
                        <a:gs pos="54000">
                          <a:schemeClr val="accent6">
                            <a:lumMod val="40000"/>
                            <a:lumOff val="60000"/>
                            <a:alpha val="23000"/>
                          </a:scheme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64000">
                          <a:schemeClr val="tx1"/>
                        </a:gs>
                        <a:gs pos="54000">
                          <a:srgbClr val="00B050"/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214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T="91440" marB="0">
                    <a:gradFill>
                      <a:gsLst>
                        <a:gs pos="64000">
                          <a:schemeClr val="tx1">
                            <a:alpha val="74000"/>
                          </a:schemeClr>
                        </a:gs>
                        <a:gs pos="54000">
                          <a:schemeClr val="accent6">
                            <a:lumMod val="40000"/>
                            <a:lumOff val="60000"/>
                            <a:alpha val="23000"/>
                          </a:scheme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64000">
                          <a:schemeClr val="tx1"/>
                        </a:gs>
                        <a:gs pos="54000">
                          <a:srgbClr val="00B050"/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287377"/>
              </p:ext>
            </p:extLst>
          </p:nvPr>
        </p:nvGraphicFramePr>
        <p:xfrm>
          <a:off x="7168741" y="875358"/>
          <a:ext cx="1554568" cy="46928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7284"/>
                <a:gridCol w="777284"/>
              </a:tblGrid>
              <a:tr h="5214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64000">
                          <a:schemeClr val="tx1"/>
                        </a:gs>
                        <a:gs pos="54000">
                          <a:srgbClr val="00B050">
                            <a:alpha val="76000"/>
                          </a:srgb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marT="91440">
                    <a:gradFill>
                      <a:gsLst>
                        <a:gs pos="64000">
                          <a:schemeClr val="tx1"/>
                        </a:gs>
                        <a:gs pos="54000">
                          <a:schemeClr val="accent2">
                            <a:lumMod val="40000"/>
                            <a:lumOff val="60000"/>
                            <a:alpha val="0"/>
                          </a:scheme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214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64000">
                          <a:schemeClr val="tx1"/>
                        </a:gs>
                        <a:gs pos="54000">
                          <a:srgbClr val="00B050">
                            <a:alpha val="76000"/>
                          </a:srgb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marT="91440">
                    <a:gradFill>
                      <a:gsLst>
                        <a:gs pos="64000">
                          <a:schemeClr val="tx1"/>
                        </a:gs>
                        <a:gs pos="54000">
                          <a:schemeClr val="accent2">
                            <a:lumMod val="40000"/>
                            <a:lumOff val="60000"/>
                            <a:alpha val="0"/>
                          </a:scheme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214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64000">
                          <a:schemeClr val="tx1"/>
                        </a:gs>
                        <a:gs pos="54000">
                          <a:srgbClr val="00B050">
                            <a:alpha val="76000"/>
                          </a:srgb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T="91440">
                    <a:gradFill>
                      <a:gsLst>
                        <a:gs pos="64000">
                          <a:schemeClr val="tx1"/>
                        </a:gs>
                        <a:gs pos="54000">
                          <a:schemeClr val="accent2">
                            <a:lumMod val="40000"/>
                            <a:lumOff val="60000"/>
                            <a:alpha val="0"/>
                          </a:scheme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214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64000">
                          <a:schemeClr val="tx1"/>
                        </a:gs>
                        <a:gs pos="54000">
                          <a:srgbClr val="00B050">
                            <a:alpha val="76000"/>
                          </a:srgb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marT="91440">
                    <a:gradFill>
                      <a:gsLst>
                        <a:gs pos="64000">
                          <a:schemeClr val="tx1"/>
                        </a:gs>
                        <a:gs pos="54000">
                          <a:schemeClr val="accent2">
                            <a:lumMod val="40000"/>
                            <a:lumOff val="60000"/>
                            <a:alpha val="0"/>
                          </a:scheme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214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64000">
                          <a:schemeClr val="tx1"/>
                        </a:gs>
                        <a:gs pos="54000">
                          <a:srgbClr val="00B050">
                            <a:alpha val="76000"/>
                          </a:srgb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marT="91440">
                    <a:gradFill>
                      <a:gsLst>
                        <a:gs pos="64000">
                          <a:schemeClr val="tx1"/>
                        </a:gs>
                        <a:gs pos="54000">
                          <a:schemeClr val="accent2">
                            <a:lumMod val="40000"/>
                            <a:lumOff val="60000"/>
                            <a:alpha val="0"/>
                          </a:scheme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214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64000">
                          <a:schemeClr val="tx1"/>
                        </a:gs>
                        <a:gs pos="54000">
                          <a:srgbClr val="00B050">
                            <a:alpha val="76000"/>
                          </a:srgb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marT="91440">
                    <a:gradFill>
                      <a:gsLst>
                        <a:gs pos="64000">
                          <a:schemeClr val="tx1"/>
                        </a:gs>
                        <a:gs pos="54000">
                          <a:schemeClr val="accent2">
                            <a:lumMod val="40000"/>
                            <a:lumOff val="60000"/>
                            <a:alpha val="0"/>
                          </a:scheme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214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64000">
                          <a:schemeClr val="tx1"/>
                        </a:gs>
                        <a:gs pos="54000">
                          <a:srgbClr val="00B050">
                            <a:alpha val="76000"/>
                          </a:srgb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T="91440">
                    <a:gradFill>
                      <a:gsLst>
                        <a:gs pos="64000">
                          <a:schemeClr val="tx1"/>
                        </a:gs>
                        <a:gs pos="54000">
                          <a:schemeClr val="accent2">
                            <a:lumMod val="40000"/>
                            <a:lumOff val="60000"/>
                            <a:alpha val="0"/>
                          </a:scheme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214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64000">
                          <a:schemeClr val="tx1"/>
                        </a:gs>
                        <a:gs pos="54000">
                          <a:srgbClr val="00B050">
                            <a:alpha val="76000"/>
                          </a:srgb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T="91440">
                    <a:gradFill>
                      <a:gsLst>
                        <a:gs pos="64000">
                          <a:schemeClr val="tx1"/>
                        </a:gs>
                        <a:gs pos="54000">
                          <a:schemeClr val="accent2">
                            <a:lumMod val="40000"/>
                            <a:lumOff val="60000"/>
                            <a:alpha val="0"/>
                          </a:scheme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214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>
                      <a:gsLst>
                        <a:gs pos="64000">
                          <a:schemeClr val="tx1"/>
                        </a:gs>
                        <a:gs pos="54000">
                          <a:srgbClr val="00B050">
                            <a:alpha val="76000"/>
                          </a:srgb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T="91440">
                    <a:gradFill>
                      <a:gsLst>
                        <a:gs pos="64000">
                          <a:schemeClr val="tx1"/>
                        </a:gs>
                        <a:gs pos="54000">
                          <a:schemeClr val="accent2">
                            <a:lumMod val="40000"/>
                            <a:lumOff val="60000"/>
                            <a:alpha val="0"/>
                          </a:schemeClr>
                        </a:gs>
                        <a:gs pos="88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27" name="Up Arrow 26"/>
          <p:cNvSpPr/>
          <p:nvPr/>
        </p:nvSpPr>
        <p:spPr>
          <a:xfrm>
            <a:off x="1424345" y="5104437"/>
            <a:ext cx="274761" cy="26795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Up Arrow 27"/>
          <p:cNvSpPr/>
          <p:nvPr/>
        </p:nvSpPr>
        <p:spPr>
          <a:xfrm>
            <a:off x="1424344" y="4578168"/>
            <a:ext cx="274761" cy="26795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Up Arrow 28"/>
          <p:cNvSpPr/>
          <p:nvPr/>
        </p:nvSpPr>
        <p:spPr>
          <a:xfrm>
            <a:off x="1424344" y="4047081"/>
            <a:ext cx="274761" cy="26795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Up Arrow 29"/>
          <p:cNvSpPr/>
          <p:nvPr/>
        </p:nvSpPr>
        <p:spPr>
          <a:xfrm>
            <a:off x="1424343" y="3520812"/>
            <a:ext cx="274761" cy="26795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Up Arrow 32"/>
          <p:cNvSpPr/>
          <p:nvPr/>
        </p:nvSpPr>
        <p:spPr>
          <a:xfrm>
            <a:off x="1424342" y="3000897"/>
            <a:ext cx="274761" cy="26795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Up Arrow 33"/>
          <p:cNvSpPr/>
          <p:nvPr/>
        </p:nvSpPr>
        <p:spPr>
          <a:xfrm>
            <a:off x="1424341" y="2490690"/>
            <a:ext cx="274761" cy="26795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Up Arrow 34"/>
          <p:cNvSpPr/>
          <p:nvPr/>
        </p:nvSpPr>
        <p:spPr>
          <a:xfrm>
            <a:off x="1424340" y="1980483"/>
            <a:ext cx="274761" cy="26795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Up Arrow 35"/>
          <p:cNvSpPr/>
          <p:nvPr/>
        </p:nvSpPr>
        <p:spPr>
          <a:xfrm>
            <a:off x="7427630" y="5143950"/>
            <a:ext cx="274761" cy="26795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Up Arrow 36"/>
          <p:cNvSpPr/>
          <p:nvPr/>
        </p:nvSpPr>
        <p:spPr>
          <a:xfrm>
            <a:off x="7427629" y="4617681"/>
            <a:ext cx="274761" cy="26795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Up Arrow 37"/>
          <p:cNvSpPr/>
          <p:nvPr/>
        </p:nvSpPr>
        <p:spPr>
          <a:xfrm>
            <a:off x="7427629" y="4086594"/>
            <a:ext cx="274761" cy="26795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Up Arrow 38"/>
          <p:cNvSpPr/>
          <p:nvPr/>
        </p:nvSpPr>
        <p:spPr>
          <a:xfrm>
            <a:off x="7427628" y="3560325"/>
            <a:ext cx="274761" cy="26795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Up Arrow 39"/>
          <p:cNvSpPr/>
          <p:nvPr/>
        </p:nvSpPr>
        <p:spPr>
          <a:xfrm>
            <a:off x="7427627" y="3040410"/>
            <a:ext cx="274761" cy="26795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Up Arrow 40"/>
          <p:cNvSpPr/>
          <p:nvPr/>
        </p:nvSpPr>
        <p:spPr>
          <a:xfrm rot="10800000">
            <a:off x="1348617" y="1980483"/>
            <a:ext cx="439837" cy="38075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Up Arrow 41"/>
          <p:cNvSpPr/>
          <p:nvPr/>
        </p:nvSpPr>
        <p:spPr>
          <a:xfrm rot="10800000">
            <a:off x="1327287" y="2471518"/>
            <a:ext cx="439837" cy="38075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Up Arrow 42"/>
          <p:cNvSpPr/>
          <p:nvPr/>
        </p:nvSpPr>
        <p:spPr>
          <a:xfrm rot="10800000">
            <a:off x="1352462" y="3002643"/>
            <a:ext cx="439837" cy="38075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Up Arrow 43"/>
          <p:cNvSpPr/>
          <p:nvPr/>
        </p:nvSpPr>
        <p:spPr>
          <a:xfrm rot="10800000">
            <a:off x="7345088" y="3040410"/>
            <a:ext cx="439837" cy="38075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Up Arrow 44"/>
          <p:cNvSpPr/>
          <p:nvPr/>
        </p:nvSpPr>
        <p:spPr>
          <a:xfrm rot="10800000">
            <a:off x="7343164" y="3551250"/>
            <a:ext cx="439837" cy="38075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Up Arrow 45"/>
          <p:cNvSpPr/>
          <p:nvPr/>
        </p:nvSpPr>
        <p:spPr>
          <a:xfrm rot="10800000">
            <a:off x="7339003" y="4561281"/>
            <a:ext cx="439837" cy="38075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Up Arrow 46"/>
          <p:cNvSpPr/>
          <p:nvPr/>
        </p:nvSpPr>
        <p:spPr>
          <a:xfrm rot="10800000">
            <a:off x="7343163" y="4084465"/>
            <a:ext cx="439837" cy="38075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Up Arrow 47"/>
          <p:cNvSpPr/>
          <p:nvPr/>
        </p:nvSpPr>
        <p:spPr>
          <a:xfrm rot="10800000">
            <a:off x="7343162" y="5094497"/>
            <a:ext cx="439837" cy="38075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Up Arrow 48"/>
          <p:cNvSpPr/>
          <p:nvPr/>
        </p:nvSpPr>
        <p:spPr>
          <a:xfrm rot="10800000">
            <a:off x="7345829" y="5585601"/>
            <a:ext cx="439837" cy="58205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Bevel 49"/>
          <p:cNvSpPr/>
          <p:nvPr/>
        </p:nvSpPr>
        <p:spPr>
          <a:xfrm>
            <a:off x="6323207" y="822398"/>
            <a:ext cx="766482" cy="510988"/>
          </a:xfrm>
          <a:prstGeom prst="bevel">
            <a:avLst>
              <a:gd name="adj" fmla="val 23027"/>
            </a:avLst>
          </a:prstGeom>
          <a:gradFill flip="none" rotWithShape="1">
            <a:gsLst>
              <a:gs pos="28000">
                <a:srgbClr val="FF0000"/>
              </a:gs>
              <a:gs pos="42000">
                <a:schemeClr val="tx1"/>
              </a:gs>
              <a:gs pos="57000">
                <a:srgbClr val="FFFF00"/>
              </a:gs>
              <a:gs pos="72000">
                <a:srgbClr val="00B050"/>
              </a:gs>
              <a:gs pos="80000">
                <a:srgbClr val="00B050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1" name="Bevel 50"/>
          <p:cNvSpPr/>
          <p:nvPr/>
        </p:nvSpPr>
        <p:spPr>
          <a:xfrm>
            <a:off x="2088463" y="822398"/>
            <a:ext cx="766482" cy="510988"/>
          </a:xfrm>
          <a:prstGeom prst="bevel">
            <a:avLst>
              <a:gd name="adj" fmla="val 23027"/>
            </a:avLst>
          </a:prstGeom>
          <a:gradFill flip="none" rotWithShape="1">
            <a:gsLst>
              <a:gs pos="28000">
                <a:srgbClr val="FF0000"/>
              </a:gs>
              <a:gs pos="42000">
                <a:schemeClr val="tx1"/>
              </a:gs>
              <a:gs pos="57000">
                <a:srgbClr val="FFFF00"/>
              </a:gs>
              <a:gs pos="72000">
                <a:srgbClr val="00B050"/>
              </a:gs>
              <a:gs pos="80000">
                <a:srgbClr val="00B050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2626" y="251298"/>
            <a:ext cx="3409659" cy="3458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" name="Up Arrow Callout 54"/>
          <p:cNvSpPr/>
          <p:nvPr/>
        </p:nvSpPr>
        <p:spPr>
          <a:xfrm>
            <a:off x="3547912" y="3551250"/>
            <a:ext cx="2119086" cy="1113783"/>
          </a:xfrm>
          <a:prstGeom prst="upArrowCallout">
            <a:avLst>
              <a:gd name="adj1" fmla="val 28413"/>
              <a:gd name="adj2" fmla="val 25000"/>
              <a:gd name="adj3" fmla="val 35835"/>
              <a:gd name="adj4" fmla="val 47228"/>
            </a:avLst>
          </a:prstGeom>
          <a:gradFill flip="none" rotWithShape="1">
            <a:gsLst>
              <a:gs pos="13000">
                <a:srgbClr val="FF0000">
                  <a:alpha val="63000"/>
                </a:srgbClr>
              </a:gs>
              <a:gs pos="39000">
                <a:srgbClr val="00B050"/>
              </a:gs>
              <a:gs pos="69000">
                <a:schemeClr val="accent5">
                  <a:lumMod val="75000"/>
                </a:schemeClr>
              </a:gs>
              <a:gs pos="84000">
                <a:srgbClr val="FF0000">
                  <a:alpha val="63000"/>
                </a:srgbClr>
              </a:gs>
            </a:gsLst>
            <a:path path="rect">
              <a:fillToRect l="50000" t="50000" r="50000" b="50000"/>
            </a:path>
            <a:tileRect/>
          </a:gradFill>
          <a:effectLst>
            <a:glow>
              <a:schemeClr val="tx1">
                <a:alpha val="68000"/>
              </a:schemeClr>
            </a:glow>
            <a:innerShdw blurRad="190500" dist="50800" dir="16200000">
              <a:srgbClr val="00B050">
                <a:alpha val="91000"/>
              </a:srgbClr>
            </a:innerShdw>
          </a:effectLst>
          <a:scene3d>
            <a:camera prst="orthographicFront"/>
            <a:lightRig rig="threePt" dir="t"/>
          </a:scene3d>
          <a:sp3d extrusionH="120650" contourW="57150" prstMaterial="dkEdge">
            <a:bevelT w="82550" h="152400" prst="convex"/>
            <a:bevelB w="107950" prst="convex"/>
            <a:extrusionClr>
              <a:schemeClr val="tx1"/>
            </a:extrusionClr>
            <a:contourClr>
              <a:srgbClr val="FF0000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পয়েন্ট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17077" y="6049042"/>
            <a:ext cx="262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প্রতিযোগীর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স্কোর বোর্ড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65901" y="6049042"/>
            <a:ext cx="262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bn-BD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প্রতিযোগীর </a:t>
            </a:r>
            <a:r>
              <a:rPr lang="bn-BD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স্কোর বোর্ড </a:t>
            </a:r>
            <a:endParaRPr lang="en-US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6284" y="6439506"/>
            <a:ext cx="3549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</a:t>
            </a:r>
            <a:r>
              <a:rPr lang="bn-BD" sz="1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 জানতে স্কোরবোর্ডের সংখ্যার ওপর ক্লিক করুন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0963" y="184873"/>
            <a:ext cx="1466114" cy="584775"/>
          </a:xfrm>
          <a:prstGeom prst="rect">
            <a:avLst/>
          </a:prstGeom>
          <a:ln w="60325" cap="rnd">
            <a:solidFill>
              <a:schemeClr val="tx1"/>
            </a:solidFill>
            <a:rou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ফলাফল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91886" y="5513630"/>
            <a:ext cx="1567543" cy="29934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মাটি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2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126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27" grpId="0" build="allAtOnce" animBg="1"/>
      <p:bldP spid="28" grpId="0" build="allAtOnce" animBg="1"/>
      <p:bldP spid="29" grpId="0" build="allAtOnce" animBg="1"/>
      <p:bldP spid="30" grpId="0" build="allAtOnce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</TotalTime>
  <Words>1094</Words>
  <Application>Microsoft Office PowerPoint</Application>
  <PresentationFormat>On-screen Show (4:3)</PresentationFormat>
  <Paragraphs>168</Paragraphs>
  <Slides>18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LITON</cp:lastModifiedBy>
  <cp:revision>141</cp:revision>
  <dcterms:created xsi:type="dcterms:W3CDTF">2014-12-16T10:21:19Z</dcterms:created>
  <dcterms:modified xsi:type="dcterms:W3CDTF">2016-08-07T05:15:44Z</dcterms:modified>
</cp:coreProperties>
</file>